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535" r:id="rId3"/>
    <p:sldId id="545" r:id="rId4"/>
    <p:sldId id="533" r:id="rId5"/>
    <p:sldId id="536" r:id="rId6"/>
    <p:sldId id="537" r:id="rId7"/>
    <p:sldId id="538" r:id="rId8"/>
    <p:sldId id="539" r:id="rId9"/>
    <p:sldId id="544" r:id="rId10"/>
    <p:sldId id="540" r:id="rId11"/>
    <p:sldId id="542" r:id="rId12"/>
    <p:sldId id="543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4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7E00"/>
    <a:srgbClr val="FFA460"/>
    <a:srgbClr val="538BA3"/>
    <a:srgbClr val="EBF1F2"/>
    <a:srgbClr val="DED5F4"/>
    <a:srgbClr val="F2EDB5"/>
    <a:srgbClr val="F4E034"/>
    <a:srgbClr val="8B06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7580"/>
    <p:restoredTop sz="94643"/>
  </p:normalViewPr>
  <p:slideViewPr>
    <p:cSldViewPr snapToGrid="0">
      <p:cViewPr>
        <p:scale>
          <a:sx n="96" d="100"/>
          <a:sy n="96" d="100"/>
        </p:scale>
        <p:origin x="472" y="576"/>
      </p:cViewPr>
      <p:guideLst>
        <p:guide orient="horz" pos="404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FDCAC2-5EEE-2243-8964-CFDF7A4C4C6C}" type="datetimeFigureOut"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94F0D-B69F-E549-A471-8FE983A32882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940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A36EB-E6DB-3E6B-42F9-E990B73D63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28AE5D7-B75E-E1CE-EFAF-A71112170D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75166A1-0E2B-ECD6-C6E2-DF532DD78D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41424D2-AF05-342A-6B76-0C65C3F669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983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56FB2B-DC41-735B-F5C2-D30490AF7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0325A42-88CE-02CF-2EC2-752FC41108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274D2C-B489-02CB-A7D2-BD012F1D8C7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14A80A-2C1A-68AC-389B-F3AE717201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9519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1E0DC2-4AEC-45C7-BC4E-3F9A8E3BD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1B5346B-4625-8940-6DB5-64EFE92A79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D2092D8-77AE-23D0-579E-56D595C75F3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8DBB02-2B51-610C-402C-B143845C67E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691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981AFE-5192-0E1C-6381-67F6DF7F6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CF68096-EA50-1D2B-8295-EC1BF3CA09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8F66F02-D627-0AD2-46E3-14E2DF8EA3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336D16-51C8-5641-E318-CD9DA644053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46164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2A3D2F-4FCA-AEC9-94A3-D0BAB40651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B14800B-B922-1B01-6028-A37BF877ED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A50A8DB-855A-AD2F-5850-116DBB8D01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805F70-07B4-BA11-1F57-67ADE69CC6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85042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8C7541-1065-35EF-0AD4-86F2CA18D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FE1D863-7DD8-CE1A-5632-AA4C7CBE21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F06A788-3766-E1CC-2BC6-441B849C01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8E81DD-CCFF-0DDD-B049-91FA846743D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879636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7E0EFF-30C4-BDE1-FFA1-0622C0659A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B76D3E5-ECF6-0B1D-5469-D26AB38D71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095F38-D5D9-1F12-EC7F-7EC2C52A51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AFD6C2-206E-A28B-7580-5EA0ED578A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4261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8BD540-B7CB-25DE-AC53-3DE9DC56E9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974D4E-23DE-A4CD-8B85-E453E9A4710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CD3565-F657-CAA4-B966-BA1247363E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199797-B1DC-1140-1FB0-DD0773EF06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D6409-3104-E143-86F3-B654D3F12476}" type="slidenum">
              <a:rPr lang="en-GB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4608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F01332-65A1-83F9-B1E2-78E37935FC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87A06D4-CCB4-AABF-1CD5-3CB503EDA6F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45F2AD-AD1D-B7E8-1E4F-0479A52ED4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91993A-8C18-A85B-43AF-9DD38EF44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9E7F97-413B-ED0B-207A-23577C76B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328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BBD493-0DAD-BAB3-9869-BEADCDFBE5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3DD6DE6-2822-4865-439E-E6E6C500A3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D89E01-DE69-49B5-8D21-BD46AAFF57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0D8C3-0D0F-8748-544C-4C4F3711BA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308DD6-D00A-BC7D-A52B-0988557370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985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3B6B7F-80FC-A131-86DF-E5B21A71EE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2AD6A9-514E-657B-17F7-D2C3BA4CA8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0908E-6313-1FD9-9298-35FE9A696E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FA5EFD-301A-794C-2084-23AEFF6626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F7C10-FE96-CA93-D603-8498E76A1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4231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81CC36-C8E7-A614-6B1C-4F25192BA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1649E0-E09F-D7B5-6092-2BE6BEBBB4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A68C96-63E8-F5C6-3E5E-E7F85DA0BB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DD04B-9AFA-4E60-494A-BED8AE5572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A79A5-508B-F171-3037-837EC373C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6102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D11431-E25E-049E-1C24-4A4B9268A7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F27BF9-F27B-3185-D227-164E237629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BEB4CD-9A28-570B-5867-DFB17D80E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6413B-81F7-030A-44FF-7FF781206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BB9E6-DE9E-E64A-C2E8-8CEB44D0AD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81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54689A-D5B6-81FC-BBDA-C7DE85DA1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F3FF1A-2A90-7A0B-28DF-B24C7BAAEC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4DFE904-6640-8A63-C91E-DBE1F6BCB9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E59969-07D4-8570-7F92-D8B4196F4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55BA997-DE44-FCCB-47A4-AE7762C2A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3A0933-AD4E-FFB1-1FFF-FDD83AAC84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4471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DEB30F-9342-F71A-3FB9-C6C21C35D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F98877-7CBD-75A5-C0EA-814159B1A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0BB5D-D022-128C-2FAF-34E8C319A0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B7D8CA-1201-CF96-3BBA-6CFEE14115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76F5F8-D4B1-C88C-6081-1CF9FC9EEF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EA1606-18FC-FB0C-FC18-CE88072097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A3911AE-593A-D07F-F2B9-8DF0B6F63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A4B4F7-E542-36E7-5CB2-A3CC23A557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657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7ED2C8-6386-C633-BE35-8705240344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5A26031-CA3A-7571-2422-06FCFAD97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8D8185-3EB2-1B34-AB01-7B7CDA838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31D293-C6D0-FA0E-00EE-ACD4103B0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08100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A93E87-A58F-910C-7803-B1DEB2FFB4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2C3C6C-D838-E2C6-E200-E2FB650BBF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B5F347-16E6-7CAA-201F-FC9F1DA3A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1550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A900C4-9929-2F7F-C670-0683BEC412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98487-F89A-BA9E-0C05-98C691239A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999028-8F5C-AC57-287A-2BB70A49CA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AEC268-337B-31BD-15D4-CEB724F35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267628-8384-6764-0E06-47AAE95D6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C7E9601-574B-4F78-CEEB-D0B7DA9AF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222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D262D-40EC-942F-6C76-29D971F190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AA2D133-F97D-4A36-ACE3-68F00866D3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ED3AF0-5BB8-1ACD-1BC7-329CFB908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AC1BD3-A947-535B-15BF-A8EA1E2A7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9D87CB-E91B-2281-990F-3E4B52A0B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1C9D53-3560-E6BB-CC34-FFCA48A60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915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BCAE86A-202B-13C5-AF61-C67E1B7F6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78A35E-D5F3-EC3E-10B6-F6E15AC7B0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8AB0E-58BB-5807-B5B2-1A09CCCBA7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00F8C87-719F-7449-B497-AE307239CCE2}" type="datetimeFigureOut">
              <a:t>8/18/26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200F72-0846-BE42-1DC1-9DDDC15760D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FA9B3-DE28-8AB1-1FAF-DCC8A04A2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CB14D53-E7D3-A44D-A806-81466D47C276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6565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5.png"/><Relationship Id="rId5" Type="http://schemas.openxmlformats.org/officeDocument/2006/relationships/image" Target="../media/image14.png"/><Relationship Id="rId10" Type="http://schemas.openxmlformats.org/officeDocument/2006/relationships/image" Target="../media/image13.gif"/><Relationship Id="rId4" Type="http://schemas.openxmlformats.org/officeDocument/2006/relationships/audio" Target="../media/audio15.wav"/><Relationship Id="rId9" Type="http://schemas.openxmlformats.org/officeDocument/2006/relationships/audio" Target="../media/audio8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6.wav"/><Relationship Id="rId3" Type="http://schemas.openxmlformats.org/officeDocument/2006/relationships/image" Target="../media/image11.png"/><Relationship Id="rId7" Type="http://schemas.openxmlformats.org/officeDocument/2006/relationships/image" Target="../media/image13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5" Type="http://schemas.openxmlformats.org/officeDocument/2006/relationships/audio" Target="../media/audio8.wav"/><Relationship Id="rId10" Type="http://schemas.openxmlformats.org/officeDocument/2006/relationships/image" Target="../media/image12.png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slide" Target="slide4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13" Type="http://schemas.openxmlformats.org/officeDocument/2006/relationships/image" Target="../media/image12.png"/><Relationship Id="rId3" Type="http://schemas.openxmlformats.org/officeDocument/2006/relationships/image" Target="../media/image8.png"/><Relationship Id="rId7" Type="http://schemas.openxmlformats.org/officeDocument/2006/relationships/audio" Target="../media/audio1.wav"/><Relationship Id="rId12" Type="http://schemas.openxmlformats.org/officeDocument/2006/relationships/image" Target="../media/image11.png"/><Relationship Id="rId2" Type="http://schemas.openxmlformats.org/officeDocument/2006/relationships/audio" Target="../media/audio2.wav"/><Relationship Id="rId16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audio" Target="../media/audio5.wav"/><Relationship Id="rId5" Type="http://schemas.openxmlformats.org/officeDocument/2006/relationships/image" Target="../media/image2.png"/><Relationship Id="rId15" Type="http://schemas.openxmlformats.org/officeDocument/2006/relationships/audio" Target="../media/audio6.wav"/><Relationship Id="rId10" Type="http://schemas.openxmlformats.org/officeDocument/2006/relationships/audio" Target="../media/audio4.wav"/><Relationship Id="rId4" Type="http://schemas.openxmlformats.org/officeDocument/2006/relationships/image" Target="../media/image9.png"/><Relationship Id="rId9" Type="http://schemas.openxmlformats.org/officeDocument/2006/relationships/image" Target="../media/image10.png"/><Relationship Id="rId1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image" Target="../media/image12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8.wav"/><Relationship Id="rId11" Type="http://schemas.openxmlformats.org/officeDocument/2006/relationships/image" Target="../media/image14.png"/><Relationship Id="rId5" Type="http://schemas.openxmlformats.org/officeDocument/2006/relationships/image" Target="../media/image9.png"/><Relationship Id="rId10" Type="http://schemas.openxmlformats.org/officeDocument/2006/relationships/audio" Target="../media/audio9.wav"/><Relationship Id="rId4" Type="http://schemas.openxmlformats.org/officeDocument/2006/relationships/image" Target="../media/image3.png"/><Relationship Id="rId9" Type="http://schemas.openxmlformats.org/officeDocument/2006/relationships/image" Target="../media/image13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5.png"/><Relationship Id="rId7" Type="http://schemas.openxmlformats.org/officeDocument/2006/relationships/audio" Target="../media/audio10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11" Type="http://schemas.openxmlformats.org/officeDocument/2006/relationships/image" Target="../media/image11.png"/><Relationship Id="rId5" Type="http://schemas.openxmlformats.org/officeDocument/2006/relationships/audio" Target="../media/audio1.wav"/><Relationship Id="rId10" Type="http://schemas.openxmlformats.org/officeDocument/2006/relationships/image" Target="../media/image12.png"/><Relationship Id="rId4" Type="http://schemas.openxmlformats.org/officeDocument/2006/relationships/audio" Target="../media/audio8.wav"/><Relationship Id="rId9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1.png"/><Relationship Id="rId7" Type="http://schemas.openxmlformats.org/officeDocument/2006/relationships/audio" Target="../media/audio1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11" Type="http://schemas.openxmlformats.org/officeDocument/2006/relationships/image" Target="../media/image2.png"/><Relationship Id="rId5" Type="http://schemas.openxmlformats.org/officeDocument/2006/relationships/audio" Target="../media/audio1.wav"/><Relationship Id="rId10" Type="http://schemas.openxmlformats.org/officeDocument/2006/relationships/image" Target="../media/image9.png"/><Relationship Id="rId4" Type="http://schemas.openxmlformats.org/officeDocument/2006/relationships/audio" Target="../media/audio8.wav"/><Relationship Id="rId9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audio1.wav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11" Type="http://schemas.openxmlformats.org/officeDocument/2006/relationships/image" Target="../media/image13.gif"/><Relationship Id="rId5" Type="http://schemas.openxmlformats.org/officeDocument/2006/relationships/image" Target="../media/image14.png"/><Relationship Id="rId10" Type="http://schemas.openxmlformats.org/officeDocument/2006/relationships/audio" Target="../media/audio8.wav"/><Relationship Id="rId4" Type="http://schemas.openxmlformats.org/officeDocument/2006/relationships/audio" Target="../media/audio12.wav"/><Relationship Id="rId9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audio" Target="../media/audio1.wav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13.gif"/><Relationship Id="rId5" Type="http://schemas.openxmlformats.org/officeDocument/2006/relationships/image" Target="../media/image14.png"/><Relationship Id="rId10" Type="http://schemas.openxmlformats.org/officeDocument/2006/relationships/audio" Target="../media/audio8.wav"/><Relationship Id="rId4" Type="http://schemas.openxmlformats.org/officeDocument/2006/relationships/audio" Target="../media/audio13.wav"/><Relationship Id="rId9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audio" Target="../media/audio14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11" Type="http://schemas.openxmlformats.org/officeDocument/2006/relationships/image" Target="../media/image9.png"/><Relationship Id="rId5" Type="http://schemas.openxmlformats.org/officeDocument/2006/relationships/audio" Target="../media/audio1.wav"/><Relationship Id="rId10" Type="http://schemas.openxmlformats.org/officeDocument/2006/relationships/image" Target="../media/image2.png"/><Relationship Id="rId4" Type="http://schemas.openxmlformats.org/officeDocument/2006/relationships/audio" Target="../media/audio8.wav"/><Relationship Id="rId9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4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EC1AF504-D381-778B-3DF3-4AB55D358121}"/>
              </a:ext>
            </a:extLst>
          </p:cNvPr>
          <p:cNvSpPr/>
          <p:nvPr/>
        </p:nvSpPr>
        <p:spPr>
          <a:xfrm>
            <a:off x="211015" y="193432"/>
            <a:ext cx="11816862" cy="6488723"/>
          </a:xfrm>
          <a:prstGeom prst="roundRect">
            <a:avLst>
              <a:gd name="adj" fmla="val 6640"/>
            </a:avLst>
          </a:prstGeom>
          <a:solidFill>
            <a:srgbClr val="FFFFFF"/>
          </a:solidFill>
          <a:ln w="76200">
            <a:solidFill>
              <a:srgbClr val="DD7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68C8A8-5C0D-FF6D-D638-FEB9600F7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998807"/>
            <a:ext cx="9144000" cy="661116"/>
          </a:xfrm>
        </p:spPr>
        <p:txBody>
          <a:bodyPr>
            <a:noAutofit/>
          </a:bodyPr>
          <a:lstStyle/>
          <a:p>
            <a:r>
              <a:rPr lang="en-US" sz="3600" b="1">
                <a:solidFill>
                  <a:srgbClr val="DD7E00"/>
                </a:solidFill>
                <a:latin typeface="Lato" panose="020F0502020204030203" pitchFamily="34" charset="77"/>
              </a:rPr>
              <a:t>Places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4FC64C8-01DF-E19B-C124-38940915C58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0" y="3148266"/>
            <a:ext cx="9144000" cy="1012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>
                <a:latin typeface="Lato" panose="020F0502020204030203" pitchFamily="34" charset="77"/>
              </a:rPr>
              <a:t>Connect the word root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D21B44B-4321-FDAE-097D-4274CCB4BBF8}"/>
              </a:ext>
            </a:extLst>
          </p:cNvPr>
          <p:cNvSpPr txBox="1"/>
          <p:nvPr/>
        </p:nvSpPr>
        <p:spPr>
          <a:xfrm>
            <a:off x="817888" y="4600627"/>
            <a:ext cx="10939213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>
                <a:latin typeface="Lato" panose="020F0502020204030203" pitchFamily="34" charset="77"/>
              </a:rPr>
              <a:t>Instructions</a:t>
            </a:r>
          </a:p>
          <a:p>
            <a:pPr marL="342900" indent="-342900">
              <a:buAutoNum type="arabicPeriod"/>
            </a:pPr>
            <a:r>
              <a:rPr lang="en-US">
                <a:latin typeface="Lato" panose="020F0502020204030203" pitchFamily="34" charset="77"/>
              </a:rPr>
              <a:t>Put this deck into slideshow mode and click on the start arrow below.</a:t>
            </a:r>
          </a:p>
          <a:p>
            <a:pPr marL="342900" indent="-342900">
              <a:buAutoNum type="arabicPeriod"/>
            </a:pPr>
            <a:r>
              <a:rPr lang="en-US">
                <a:latin typeface="Lato" panose="020F0502020204030203" pitchFamily="34" charset="77"/>
              </a:rPr>
              <a:t>Click on the orange buttons to listen to the words or go to the game.</a:t>
            </a:r>
          </a:p>
          <a:p>
            <a:pPr marL="342900" indent="-342900">
              <a:buAutoNum type="arabicPeriod"/>
            </a:pPr>
            <a:r>
              <a:rPr lang="en-US">
                <a:latin typeface="Lato" panose="020F0502020204030203" pitchFamily="34" charset="77"/>
              </a:rPr>
              <a:t>Choose the word that you think is the Latin root for the word on the card. Wrong answers will disappear.</a:t>
            </a:r>
          </a:p>
        </p:txBody>
      </p:sp>
      <p:sp>
        <p:nvSpPr>
          <p:cNvPr id="12" name="Pentagon 11">
            <a:hlinkClick r:id="" action="ppaction://hlinkshowjump?jump=nextslide" highlightClick="1">
              <a:snd r:embed="rId2" name="click.wav"/>
            </a:hlinkClick>
            <a:extLst>
              <a:ext uri="{FF2B5EF4-FFF2-40B4-BE49-F238E27FC236}">
                <a16:creationId xmlns:a16="http://schemas.microsoft.com/office/drawing/2014/main" id="{4A72F138-FFC5-7781-A254-4F98F83FB770}"/>
              </a:ext>
            </a:extLst>
          </p:cNvPr>
          <p:cNvSpPr/>
          <p:nvPr/>
        </p:nvSpPr>
        <p:spPr>
          <a:xfrm>
            <a:off x="10809599" y="596778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start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3ADF7A3-97BF-5F85-68CB-78A5F2C9DB5B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DEE72AB-1DBC-2900-47D5-6227CF90D1B9}"/>
              </a:ext>
            </a:extLst>
          </p:cNvPr>
          <p:cNvGrpSpPr/>
          <p:nvPr/>
        </p:nvGrpSpPr>
        <p:grpSpPr>
          <a:xfrm>
            <a:off x="468300" y="5760720"/>
            <a:ext cx="4364958" cy="907306"/>
            <a:chOff x="468300" y="5760720"/>
            <a:chExt cx="4364958" cy="90730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6BBA6BF-3CF7-3EFF-AB3B-42CECEA02E7A}"/>
                </a:ext>
              </a:extLst>
            </p:cNvPr>
            <p:cNvSpPr txBox="1"/>
            <p:nvPr/>
          </p:nvSpPr>
          <p:spPr>
            <a:xfrm>
              <a:off x="975256" y="6165324"/>
              <a:ext cx="3858002" cy="5027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580"/>
                </a:lnSpc>
              </a:pPr>
              <a:r>
                <a:rPr lang="en-US" sz="1900" b="1">
                  <a:solidFill>
                    <a:srgbClr val="538BA3"/>
                  </a:solidFill>
                  <a:latin typeface="Lato" panose="020F0502020204030203" pitchFamily="34" charset="77"/>
                </a:rPr>
                <a:t>MaximumClassics.com</a:t>
              </a:r>
            </a:p>
            <a:p>
              <a:pPr>
                <a:lnSpc>
                  <a:spcPts val="1580"/>
                </a:lnSpc>
              </a:pPr>
              <a:r>
                <a:rPr lang="en-US" sz="1400">
                  <a:latin typeface="Lato" panose="020F0502020204030203" pitchFamily="34" charset="77"/>
                </a:rPr>
                <a:t>Latin for literacy</a:t>
              </a:r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4603995A-5A7A-4160-5508-140814BCCB5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68300" y="5760720"/>
              <a:ext cx="715420" cy="879615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F8B2184A-6909-4BE5-4F7F-0D473CB22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7434" y="665721"/>
            <a:ext cx="2497609" cy="249760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E119058-820E-66F8-0F56-61E0DCB7A6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8947" y="554509"/>
            <a:ext cx="2497609" cy="249760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FB09BCE-C8A4-D3AA-A835-B6F37030AAA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12195" y="443300"/>
            <a:ext cx="2857500" cy="28575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C6B23FC-7B51-2342-6C87-87004B0FFB4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6000" y="468012"/>
            <a:ext cx="28575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320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8A9B52-A5E8-ADF6-95CE-74760BE8F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entagon 34">
            <a:hlinkClick r:id="" action="ppaction://hlinkshowjump?jump=nextslide" highlightClick="1">
              <a:snd r:embed="rId3" name="click.wav"/>
            </a:hlinkClick>
            <a:extLst>
              <a:ext uri="{FF2B5EF4-FFF2-40B4-BE49-F238E27FC236}">
                <a16:creationId xmlns:a16="http://schemas.microsoft.com/office/drawing/2014/main" id="{F1168027-3FEA-7958-E5FC-95E8E71C51F7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1216364-DFD5-7435-B25F-44AEEC1A282A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village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A collection of houses</a:t>
            </a:r>
          </a:p>
        </p:txBody>
      </p:sp>
      <p:pic>
        <p:nvPicPr>
          <p:cNvPr id="47" name="Picture 46">
            <a:hlinkClick r:id="" action="ppaction://noaction">
              <a:snd r:embed="rId4" name="village.wav"/>
            </a:hlinkClick>
            <a:extLst>
              <a:ext uri="{FF2B5EF4-FFF2-40B4-BE49-F238E27FC236}">
                <a16:creationId xmlns:a16="http://schemas.microsoft.com/office/drawing/2014/main" id="{33EACA7B-B4F6-1701-9D08-7788D27526A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ABFC8DC-ACBF-45D4-BF7B-F8186ADCCF96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C389FA77-CE32-A331-B782-6A0B6EF2B0FD}"/>
              </a:ext>
            </a:extLst>
          </p:cNvPr>
          <p:cNvGrpSpPr/>
          <p:nvPr/>
        </p:nvGrpSpPr>
        <p:grpSpPr>
          <a:xfrm>
            <a:off x="1121950" y="4208540"/>
            <a:ext cx="2174144" cy="2383646"/>
            <a:chOff x="1121950" y="4208540"/>
            <a:chExt cx="2174144" cy="238364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671D12FE-4EA6-FFFF-C9B3-FA87DDDC75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341987" y="4208540"/>
              <a:ext cx="1825281" cy="1825281"/>
            </a:xfrm>
            <a:prstGeom prst="rect">
              <a:avLst/>
            </a:prstGeom>
          </p:spPr>
        </p:pic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997996D1-5A91-ACC3-4A71-24DC4501B08B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mare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FEEF13B0-4C45-18BD-5BB8-76572FE15083}"/>
              </a:ext>
            </a:extLst>
          </p:cNvPr>
          <p:cNvGrpSpPr/>
          <p:nvPr/>
        </p:nvGrpSpPr>
        <p:grpSpPr>
          <a:xfrm>
            <a:off x="8923127" y="4214192"/>
            <a:ext cx="2007144" cy="2314198"/>
            <a:chOff x="8923127" y="4214192"/>
            <a:chExt cx="2007144" cy="2314198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92A4AEC7-8340-B52D-004A-153F37BAAE8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9084072" y="4214192"/>
              <a:ext cx="1703689" cy="1703689"/>
            </a:xfrm>
            <a:prstGeom prst="rect">
              <a:avLst/>
            </a:prstGeom>
          </p:spPr>
        </p:pic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4A95B58B-D8A7-C79F-AE47-E5D45D478989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rus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2ECAD547-343A-78B7-5123-8E16C898D35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453156" y="4179531"/>
            <a:ext cx="1789695" cy="1789695"/>
          </a:xfrm>
          <a:prstGeom prst="rect">
            <a:avLst/>
          </a:prstGeom>
        </p:spPr>
      </p:pic>
      <p:sp>
        <p:nvSpPr>
          <p:cNvPr id="17" name="Rounded Rectangle 16">
            <a:hlinkClick r:id="" action="ppaction://noaction">
              <a:snd r:embed="rId9" name="chimes.wav"/>
            </a:hlinkClick>
            <a:extLst>
              <a:ext uri="{FF2B5EF4-FFF2-40B4-BE49-F238E27FC236}">
                <a16:creationId xmlns:a16="http://schemas.microsoft.com/office/drawing/2014/main" id="{0A4BC978-A424-D484-8568-2C11C13CE709}"/>
              </a:ext>
            </a:extLst>
          </p:cNvPr>
          <p:cNvSpPr/>
          <p:nvPr/>
        </p:nvSpPr>
        <p:spPr>
          <a:xfrm>
            <a:off x="6261442" y="5699052"/>
            <a:ext cx="2095747" cy="871870"/>
          </a:xfrm>
          <a:prstGeom prst="roundRect">
            <a:avLst>
              <a:gd name="adj" fmla="val 50000"/>
            </a:avLst>
          </a:prstGeom>
          <a:solidFill>
            <a:srgbClr val="FCAB9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900" b="1">
                <a:solidFill>
                  <a:srgbClr val="8B0605"/>
                </a:solidFill>
                <a:latin typeface="Lato" panose="020F0502020204030203" pitchFamily="34" charset="77"/>
              </a:rPr>
              <a:t>villa</a:t>
            </a:r>
            <a:endParaRPr lang="en-US" sz="3900">
              <a:solidFill>
                <a:srgbClr val="8B0605"/>
              </a:solidFill>
              <a:latin typeface="Lato" panose="020F0502020204030203" pitchFamily="34" charset="77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F1FE6BE-82DF-F7CD-CCED-B49266296A8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402286" y="3359020"/>
            <a:ext cx="1664582" cy="2080727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C42EFA4F-61E9-4200-203F-184BED5736FB}"/>
              </a:ext>
            </a:extLst>
          </p:cNvPr>
          <p:cNvGrpSpPr/>
          <p:nvPr/>
        </p:nvGrpSpPr>
        <p:grpSpPr>
          <a:xfrm>
            <a:off x="3721396" y="4173704"/>
            <a:ext cx="2083982" cy="2418482"/>
            <a:chOff x="3721396" y="4173704"/>
            <a:chExt cx="2083982" cy="2418482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ED55FDBB-4310-21DC-911F-1328B7A7AB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3766801" y="4173704"/>
              <a:ext cx="1997894" cy="1997894"/>
            </a:xfrm>
            <a:prstGeom prst="rect">
              <a:avLst/>
            </a:prstGeom>
          </p:spPr>
        </p:pic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780F9019-D571-0DB9-9B85-24C417004D8C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urbs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3507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C0E10F-6401-1B38-F489-8226A95BD7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4FF2D10-BADA-C567-CB1E-919C9C344455}"/>
              </a:ext>
            </a:extLst>
          </p:cNvPr>
          <p:cNvGrpSpPr/>
          <p:nvPr/>
        </p:nvGrpSpPr>
        <p:grpSpPr>
          <a:xfrm>
            <a:off x="3721396" y="4173705"/>
            <a:ext cx="2083982" cy="2418481"/>
            <a:chOff x="3721396" y="4173705"/>
            <a:chExt cx="2083982" cy="2418481"/>
          </a:xfrm>
        </p:grpSpPr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D027D4D7-2573-6FBC-40F8-975FAE647ED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3912576" y="4173705"/>
              <a:ext cx="1772606" cy="1772606"/>
            </a:xfrm>
            <a:prstGeom prst="rect">
              <a:avLst/>
            </a:prstGeom>
          </p:spPr>
        </p:pic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8D4C18B4-C1C2-3C3C-6F2E-06329C877498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schola</a:t>
              </a:r>
            </a:p>
          </p:txBody>
        </p:sp>
      </p:grpSp>
      <p:pic>
        <p:nvPicPr>
          <p:cNvPr id="24" name="Picture 23">
            <a:extLst>
              <a:ext uri="{FF2B5EF4-FFF2-40B4-BE49-F238E27FC236}">
                <a16:creationId xmlns:a16="http://schemas.microsoft.com/office/drawing/2014/main" id="{AA952B76-A61C-4683-1DC9-1F16F2164BF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262474" y="4076019"/>
            <a:ext cx="1997559" cy="1997559"/>
          </a:xfrm>
          <a:prstGeom prst="rect">
            <a:avLst/>
          </a:prstGeom>
        </p:spPr>
      </p:pic>
      <p:sp>
        <p:nvSpPr>
          <p:cNvPr id="8" name="Rounded Rectangle 7">
            <a:hlinkClick r:id="" action="ppaction://noaction">
              <a:snd r:embed="rId5" name="chimes.wav"/>
            </a:hlinkClick>
            <a:extLst>
              <a:ext uri="{FF2B5EF4-FFF2-40B4-BE49-F238E27FC236}">
                <a16:creationId xmlns:a16="http://schemas.microsoft.com/office/drawing/2014/main" id="{A9D7BAC5-0A0F-E7A6-C68F-6BDB3E06D67C}"/>
              </a:ext>
            </a:extLst>
          </p:cNvPr>
          <p:cNvSpPr/>
          <p:nvPr/>
        </p:nvSpPr>
        <p:spPr>
          <a:xfrm>
            <a:off x="1121950" y="5741581"/>
            <a:ext cx="2174144" cy="850605"/>
          </a:xfrm>
          <a:prstGeom prst="roundRect">
            <a:avLst>
              <a:gd name="adj" fmla="val 50000"/>
            </a:avLst>
          </a:prstGeom>
          <a:solidFill>
            <a:srgbClr val="ADDCE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rus</a:t>
            </a:r>
            <a:endParaRPr lang="en-US" sz="4000">
              <a:solidFill>
                <a:srgbClr val="002060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sp>
        <p:nvSpPr>
          <p:cNvPr id="35" name="Pentagon 34">
            <a:hlinkClick r:id="" action="ppaction://hlinkshowjump?jump=nextslide" highlightClick="1">
              <a:snd r:embed="rId6" name="click.wav"/>
            </a:hlinkClick>
            <a:extLst>
              <a:ext uri="{FF2B5EF4-FFF2-40B4-BE49-F238E27FC236}">
                <a16:creationId xmlns:a16="http://schemas.microsoft.com/office/drawing/2014/main" id="{01E9F451-B510-2752-EDE5-4238DDA97C08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0EAEA79-DA99-DFD9-06B7-6B92D6A7DC8C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rural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Located in the countryside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4577ACDA-AED7-3E59-0E9C-57902982471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1758" y="3212716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8" name="rural.wav"/>
            </a:hlinkClick>
            <a:extLst>
              <a:ext uri="{FF2B5EF4-FFF2-40B4-BE49-F238E27FC236}">
                <a16:creationId xmlns:a16="http://schemas.microsoft.com/office/drawing/2014/main" id="{142311CD-EB9A-283C-A622-0B6614C02FB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53803E9-823C-76CA-DED4-577549BEBEC8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73A3650D-0D36-2C9D-A1F9-FB8AB9035424}"/>
              </a:ext>
            </a:extLst>
          </p:cNvPr>
          <p:cNvGrpSpPr/>
          <p:nvPr/>
        </p:nvGrpSpPr>
        <p:grpSpPr>
          <a:xfrm>
            <a:off x="6261442" y="4414095"/>
            <a:ext cx="2095747" cy="2156827"/>
            <a:chOff x="6261442" y="4414095"/>
            <a:chExt cx="2095747" cy="2156827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15131B5-AC92-5D02-8A27-4028EBE8291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6492914" y="4414095"/>
              <a:ext cx="1723434" cy="1723434"/>
            </a:xfrm>
            <a:prstGeom prst="rect">
              <a:avLst/>
            </a:prstGeom>
          </p:spPr>
        </p:pic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763F9CBB-0F77-3926-9398-FDA03A674D3B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flumen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21085691-1529-715A-CAE3-944238732544}"/>
              </a:ext>
            </a:extLst>
          </p:cNvPr>
          <p:cNvGrpSpPr/>
          <p:nvPr/>
        </p:nvGrpSpPr>
        <p:grpSpPr>
          <a:xfrm>
            <a:off x="8832280" y="4055165"/>
            <a:ext cx="2141011" cy="2473225"/>
            <a:chOff x="8832280" y="4055165"/>
            <a:chExt cx="2141011" cy="2473225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704A7938-8F41-EECA-ECAD-B289BF6415C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8832280" y="4055165"/>
              <a:ext cx="2141011" cy="2141011"/>
            </a:xfrm>
            <a:prstGeom prst="rect">
              <a:avLst/>
            </a:prstGeom>
          </p:spPr>
        </p:pic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59D72F52-E2FD-2371-3A1A-C9A14F827D5D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urbs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34186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46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ABE02BF-0082-B98C-4F67-3176275BF65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1864E157-4779-CA0B-3EB9-FC1B1E06AC9B}"/>
              </a:ext>
            </a:extLst>
          </p:cNvPr>
          <p:cNvSpPr/>
          <p:nvPr/>
        </p:nvSpPr>
        <p:spPr>
          <a:xfrm>
            <a:off x="211015" y="193432"/>
            <a:ext cx="11816862" cy="6488723"/>
          </a:xfrm>
          <a:prstGeom prst="roundRect">
            <a:avLst>
              <a:gd name="adj" fmla="val 6640"/>
            </a:avLst>
          </a:prstGeom>
          <a:solidFill>
            <a:srgbClr val="FFFFFF"/>
          </a:solidFill>
          <a:ln w="76200">
            <a:solidFill>
              <a:srgbClr val="DD7E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CFA7D4E-2F0C-F2C7-037D-2EFF450D0E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24487"/>
            <a:ext cx="9144000" cy="661116"/>
          </a:xfrm>
        </p:spPr>
        <p:txBody>
          <a:bodyPr>
            <a:noAutofit/>
          </a:bodyPr>
          <a:lstStyle/>
          <a:p>
            <a:r>
              <a:rPr lang="en-US" sz="3600">
                <a:solidFill>
                  <a:srgbClr val="DD7E00"/>
                </a:solidFill>
                <a:latin typeface="Lato" panose="020F0502020204030203" pitchFamily="34" charset="77"/>
              </a:rPr>
              <a:t>Thanks for playing!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C1C5CB3-8106-965B-57D2-1B1814697F44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670304" y="2727642"/>
            <a:ext cx="9144000" cy="1012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6600">
                <a:latin typeface="Lato" panose="020F0502020204030203" pitchFamily="34" charset="77"/>
              </a:rPr>
              <a:t>gratias ludentibus!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C107E6-B7BF-AE60-B4B1-E23C8DE6B65C}"/>
              </a:ext>
            </a:extLst>
          </p:cNvPr>
          <p:cNvSpPr txBox="1"/>
          <p:nvPr/>
        </p:nvSpPr>
        <p:spPr>
          <a:xfrm>
            <a:off x="4750421" y="5616456"/>
            <a:ext cx="3831498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538BA3"/>
                </a:solidFill>
                <a:latin typeface="Lato" panose="020F0502020204030203" pitchFamily="34" charset="77"/>
              </a:rPr>
              <a:t>MaximumClassics.com</a:t>
            </a:r>
          </a:p>
          <a:p>
            <a:r>
              <a:rPr lang="en-US">
                <a:latin typeface="Lato" panose="020F0502020204030203" pitchFamily="34" charset="77"/>
              </a:rPr>
              <a:t>Latin for literacy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BF6F4C2-68C5-7473-74D1-CC6D29F835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4643" y="4973444"/>
            <a:ext cx="1228244" cy="151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463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02C8694-3969-AC9E-5D22-9159C3420297}"/>
              </a:ext>
            </a:extLst>
          </p:cNvPr>
          <p:cNvSpPr txBox="1"/>
          <p:nvPr/>
        </p:nvSpPr>
        <p:spPr>
          <a:xfrm>
            <a:off x="1701210" y="506449"/>
            <a:ext cx="8612372" cy="18466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>
                <a:latin typeface="Lato" panose="020F0502020204030203" pitchFamily="34" charset="77"/>
              </a:rPr>
              <a:t>Connect the word root</a:t>
            </a:r>
          </a:p>
          <a:p>
            <a:pPr algn="ctr"/>
            <a:r>
              <a:rPr lang="en-US" sz="4800" b="1">
                <a:solidFill>
                  <a:srgbClr val="DD7E00"/>
                </a:solidFill>
                <a:latin typeface="Lato" panose="020F0502020204030203" pitchFamily="34" charset="77"/>
              </a:rPr>
              <a:t>Places</a:t>
            </a:r>
          </a:p>
        </p:txBody>
      </p:sp>
      <p:sp>
        <p:nvSpPr>
          <p:cNvPr id="8" name="Rounded Rectangle 7">
            <a:hlinkClick r:id="" action="ppaction://hlinkshowjump?jump=nextslide">
              <a:snd r:embed="rId2" name="click.wav"/>
            </a:hlinkClick>
            <a:extLst>
              <a:ext uri="{FF2B5EF4-FFF2-40B4-BE49-F238E27FC236}">
                <a16:creationId xmlns:a16="http://schemas.microsoft.com/office/drawing/2014/main" id="{68087011-DFAE-9944-347E-D206030E4272}"/>
              </a:ext>
            </a:extLst>
          </p:cNvPr>
          <p:cNvSpPr/>
          <p:nvPr/>
        </p:nvSpPr>
        <p:spPr>
          <a:xfrm>
            <a:off x="1699652" y="5412582"/>
            <a:ext cx="3067278" cy="1226295"/>
          </a:xfrm>
          <a:prstGeom prst="roundRect">
            <a:avLst>
              <a:gd name="adj" fmla="val 50000"/>
            </a:avLst>
          </a:prstGeom>
          <a:solidFill>
            <a:srgbClr val="FFA4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tx1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listen</a:t>
            </a:r>
            <a:endParaRPr lang="en-US" sz="5400">
              <a:solidFill>
                <a:schemeClr val="tx1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9304291-D624-5F90-355E-F90467F0CB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1139" y="382771"/>
            <a:ext cx="4042368" cy="50504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71DCAC0-1995-FF98-4F8D-A2C656428F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4460" r="872" b="27738"/>
          <a:stretch>
            <a:fillRect/>
          </a:stretch>
        </p:blipFill>
        <p:spPr>
          <a:xfrm>
            <a:off x="6519948" y="2636874"/>
            <a:ext cx="4835624" cy="2913321"/>
          </a:xfrm>
          <a:prstGeom prst="rect">
            <a:avLst/>
          </a:prstGeom>
        </p:spPr>
      </p:pic>
      <p:sp>
        <p:nvSpPr>
          <p:cNvPr id="6" name="Rounded Rectangle 5">
            <a:hlinkClick r:id="rId5" action="ppaction://hlinksldjump">
              <a:snd r:embed="rId2" name="click.wav"/>
            </a:hlinkClick>
            <a:extLst>
              <a:ext uri="{FF2B5EF4-FFF2-40B4-BE49-F238E27FC236}">
                <a16:creationId xmlns:a16="http://schemas.microsoft.com/office/drawing/2014/main" id="{DC8B49BB-59CB-83D5-D373-3EBC2B59C82D}"/>
              </a:ext>
            </a:extLst>
          </p:cNvPr>
          <p:cNvSpPr/>
          <p:nvPr/>
        </p:nvSpPr>
        <p:spPr>
          <a:xfrm>
            <a:off x="7373894" y="5409036"/>
            <a:ext cx="3067278" cy="1226295"/>
          </a:xfrm>
          <a:prstGeom prst="roundRect">
            <a:avLst>
              <a:gd name="adj" fmla="val 50000"/>
            </a:avLst>
          </a:prstGeom>
          <a:solidFill>
            <a:srgbClr val="FFA460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>
                <a:solidFill>
                  <a:schemeClr val="tx1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play</a:t>
            </a:r>
            <a:endParaRPr lang="en-US" sz="5400">
              <a:solidFill>
                <a:schemeClr val="tx1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45ECA9-38C0-55C7-ABF8-615CCA7B3CA3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10257545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Picture 37">
            <a:hlinkClick r:id="" action="ppaction://noaction">
              <a:snd r:embed="rId2" name="urbs.wav"/>
            </a:hlinkClick>
            <a:extLst>
              <a:ext uri="{FF2B5EF4-FFF2-40B4-BE49-F238E27FC236}">
                <a16:creationId xmlns:a16="http://schemas.microsoft.com/office/drawing/2014/main" id="{7EE07865-B8E6-9AF8-2B15-C1906AF05E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19" t="26923" r="28109" b="35128"/>
          <a:stretch>
            <a:fillRect/>
          </a:stretch>
        </p:blipFill>
        <p:spPr>
          <a:xfrm>
            <a:off x="4726074" y="385736"/>
            <a:ext cx="788332" cy="79913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267317D-9CA0-08D8-1C75-91D5529C76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909" r="9909"/>
          <a:stretch/>
        </p:blipFill>
        <p:spPr>
          <a:xfrm>
            <a:off x="8057396" y="2859887"/>
            <a:ext cx="2266465" cy="28266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C270BB9-9310-4A96-C243-7271BF10736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2131964" y="512774"/>
            <a:ext cx="2338335" cy="233833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8CAEBF-8ED0-21C5-1F5C-C86951B4EE0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9732769" y="253765"/>
            <a:ext cx="2067514" cy="2067514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D3EE307-0A44-71B4-124F-648E5B0F99A8}"/>
              </a:ext>
            </a:extLst>
          </p:cNvPr>
          <p:cNvSpPr txBox="1"/>
          <p:nvPr/>
        </p:nvSpPr>
        <p:spPr>
          <a:xfrm>
            <a:off x="-107358" y="1844675"/>
            <a:ext cx="291051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Lato" panose="020F0502020204030203" pitchFamily="34" charset="77"/>
              </a:rPr>
              <a:t>villa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7291B3A-7713-7378-39FE-9B0BACA76178}"/>
              </a:ext>
            </a:extLst>
          </p:cNvPr>
          <p:cNvSpPr txBox="1"/>
          <p:nvPr/>
        </p:nvSpPr>
        <p:spPr>
          <a:xfrm>
            <a:off x="5677992" y="1696187"/>
            <a:ext cx="1935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Lato" panose="020F0502020204030203" pitchFamily="34" charset="77"/>
              </a:rPr>
              <a:t>urbs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79BD599-2812-0EBA-0EAE-E1A95038CD6B}"/>
              </a:ext>
            </a:extLst>
          </p:cNvPr>
          <p:cNvSpPr txBox="1"/>
          <p:nvPr/>
        </p:nvSpPr>
        <p:spPr>
          <a:xfrm>
            <a:off x="9807612" y="1970783"/>
            <a:ext cx="1935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Lato" panose="020F0502020204030203" pitchFamily="34" charset="77"/>
              </a:rPr>
              <a:t>rus</a:t>
            </a:r>
          </a:p>
        </p:txBody>
      </p:sp>
      <p:sp>
        <p:nvSpPr>
          <p:cNvPr id="30" name="Pentagon 29">
            <a:hlinkClick r:id="" action="ppaction://hlinkshowjump?jump=nextslide" highlightClick="1">
              <a:snd r:embed="rId7" name="click.wav"/>
            </a:hlinkClick>
            <a:extLst>
              <a:ext uri="{FF2B5EF4-FFF2-40B4-BE49-F238E27FC236}">
                <a16:creationId xmlns:a16="http://schemas.microsoft.com/office/drawing/2014/main" id="{D388185F-7343-1326-0407-9EE97CA56A63}"/>
              </a:ext>
            </a:extLst>
          </p:cNvPr>
          <p:cNvSpPr/>
          <p:nvPr/>
        </p:nvSpPr>
        <p:spPr>
          <a:xfrm>
            <a:off x="11175450" y="6192231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play</a:t>
            </a:r>
          </a:p>
        </p:txBody>
      </p:sp>
      <p:pic>
        <p:nvPicPr>
          <p:cNvPr id="35" name="Picture 34">
            <a:hlinkClick r:id="" action="ppaction://noaction">
              <a:snd r:embed="rId8" name="villa.wav"/>
            </a:hlinkClick>
            <a:extLst>
              <a:ext uri="{FF2B5EF4-FFF2-40B4-BE49-F238E27FC236}">
                <a16:creationId xmlns:a16="http://schemas.microsoft.com/office/drawing/2014/main" id="{1079E18F-3609-9DBF-FD40-08C9CF5E26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19" t="26923" r="28109" b="35128"/>
          <a:stretch>
            <a:fillRect/>
          </a:stretch>
        </p:blipFill>
        <p:spPr>
          <a:xfrm>
            <a:off x="400381" y="992157"/>
            <a:ext cx="788332" cy="799131"/>
          </a:xfrm>
          <a:prstGeom prst="rect">
            <a:avLst/>
          </a:prstGeom>
        </p:spPr>
      </p:pic>
      <p:pic>
        <p:nvPicPr>
          <p:cNvPr id="37" name="Picture 36">
            <a:hlinkClick r:id="" action="ppaction://noaction">
              <a:snd r:embed="rId7" name="click.wav"/>
            </a:hlinkClick>
            <a:extLst>
              <a:ext uri="{FF2B5EF4-FFF2-40B4-BE49-F238E27FC236}">
                <a16:creationId xmlns:a16="http://schemas.microsoft.com/office/drawing/2014/main" id="{D36FFF2C-BA48-AC46-4BE7-56E64B268CD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440" t="26667" r="27148" b="35897"/>
          <a:stretch>
            <a:fillRect/>
          </a:stretch>
        </p:blipFill>
        <p:spPr>
          <a:xfrm>
            <a:off x="1252938" y="985491"/>
            <a:ext cx="799131" cy="788332"/>
          </a:xfrm>
          <a:prstGeom prst="rect">
            <a:avLst/>
          </a:prstGeom>
        </p:spPr>
      </p:pic>
      <p:pic>
        <p:nvPicPr>
          <p:cNvPr id="39" name="Picture 38">
            <a:hlinkClick r:id="" action="ppaction://noaction">
              <a:snd r:embed="rId7" name="click.wav"/>
            </a:hlinkClick>
            <a:extLst>
              <a:ext uri="{FF2B5EF4-FFF2-40B4-BE49-F238E27FC236}">
                <a16:creationId xmlns:a16="http://schemas.microsoft.com/office/drawing/2014/main" id="{B0D7C4F4-D0B1-3973-D475-0C5F5DA4A91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440" t="26667" r="27148" b="35897"/>
          <a:stretch>
            <a:fillRect/>
          </a:stretch>
        </p:blipFill>
        <p:spPr>
          <a:xfrm>
            <a:off x="4695725" y="1184652"/>
            <a:ext cx="799131" cy="788332"/>
          </a:xfrm>
          <a:prstGeom prst="rect">
            <a:avLst/>
          </a:prstGeom>
        </p:spPr>
      </p:pic>
      <p:pic>
        <p:nvPicPr>
          <p:cNvPr id="40" name="Picture 39">
            <a:hlinkClick r:id="" action="ppaction://noaction">
              <a:snd r:embed="rId10" name="rus.wav"/>
            </a:hlinkClick>
            <a:extLst>
              <a:ext uri="{FF2B5EF4-FFF2-40B4-BE49-F238E27FC236}">
                <a16:creationId xmlns:a16="http://schemas.microsoft.com/office/drawing/2014/main" id="{F70789CC-800A-891A-C8FE-D9CE920FC50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19" t="26923" r="28109" b="35128"/>
          <a:stretch>
            <a:fillRect/>
          </a:stretch>
        </p:blipFill>
        <p:spPr>
          <a:xfrm>
            <a:off x="8883215" y="844653"/>
            <a:ext cx="788332" cy="799131"/>
          </a:xfrm>
          <a:prstGeom prst="rect">
            <a:avLst/>
          </a:prstGeom>
        </p:spPr>
      </p:pic>
      <p:pic>
        <p:nvPicPr>
          <p:cNvPr id="41" name="Picture 40">
            <a:hlinkClick r:id="" action="ppaction://noaction">
              <a:snd r:embed="rId7" name="click.wav"/>
            </a:hlinkClick>
            <a:extLst>
              <a:ext uri="{FF2B5EF4-FFF2-40B4-BE49-F238E27FC236}">
                <a16:creationId xmlns:a16="http://schemas.microsoft.com/office/drawing/2014/main" id="{9F53A3E9-7010-10F0-A633-EB62C95D0F6E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440" t="26667" r="27148" b="35897"/>
          <a:stretch>
            <a:fillRect/>
          </a:stretch>
        </p:blipFill>
        <p:spPr>
          <a:xfrm>
            <a:off x="8888921" y="1651344"/>
            <a:ext cx="799131" cy="788332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A2E25731-9089-F8DF-2151-DAAA07F7C5E2}"/>
              </a:ext>
            </a:extLst>
          </p:cNvPr>
          <p:cNvSpPr txBox="1"/>
          <p:nvPr/>
        </p:nvSpPr>
        <p:spPr>
          <a:xfrm>
            <a:off x="0" y="2270824"/>
            <a:ext cx="24819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DD7E00"/>
                </a:solidFill>
                <a:latin typeface="Lato" panose="020F0502020204030203" pitchFamily="34" charset="77"/>
              </a:rPr>
              <a:t>house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9E6588EB-75DD-E9FB-73D0-871A9B2D38B1}"/>
              </a:ext>
            </a:extLst>
          </p:cNvPr>
          <p:cNvSpPr txBox="1"/>
          <p:nvPr/>
        </p:nvSpPr>
        <p:spPr>
          <a:xfrm>
            <a:off x="5493884" y="2122475"/>
            <a:ext cx="24819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DD7E00"/>
                </a:solidFill>
                <a:latin typeface="Lato" panose="020F0502020204030203" pitchFamily="34" charset="77"/>
              </a:rPr>
              <a:t>town, city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35BBBD1E-602A-25DE-9A63-F9447581D300}"/>
              </a:ext>
            </a:extLst>
          </p:cNvPr>
          <p:cNvSpPr txBox="1"/>
          <p:nvPr/>
        </p:nvSpPr>
        <p:spPr>
          <a:xfrm>
            <a:off x="8330225" y="2434574"/>
            <a:ext cx="33798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DD7E00"/>
                </a:solidFill>
                <a:latin typeface="Lato" panose="020F0502020204030203" pitchFamily="34" charset="77"/>
              </a:rPr>
              <a:t>countryside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471B576-B1DE-2749-C538-AF492CAAAFDF}"/>
              </a:ext>
            </a:extLst>
          </p:cNvPr>
          <p:cNvSpPr txBox="1"/>
          <p:nvPr/>
        </p:nvSpPr>
        <p:spPr>
          <a:xfrm>
            <a:off x="503582" y="6914258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  <p:pic>
        <p:nvPicPr>
          <p:cNvPr id="31" name="Picture 30">
            <a:hlinkClick r:id="" action="ppaction://noaction">
              <a:snd r:embed="rId11" name="schola.wav"/>
            </a:hlinkClick>
            <a:extLst>
              <a:ext uri="{FF2B5EF4-FFF2-40B4-BE49-F238E27FC236}">
                <a16:creationId xmlns:a16="http://schemas.microsoft.com/office/drawing/2014/main" id="{EE9427E7-56D5-1548-D049-95B5A864A5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19" t="26923" r="28109" b="35128"/>
          <a:stretch>
            <a:fillRect/>
          </a:stretch>
        </p:blipFill>
        <p:spPr>
          <a:xfrm>
            <a:off x="4239528" y="4255580"/>
            <a:ext cx="788332" cy="799131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266CCB54-A3E3-B14C-5A44-1CCF97B59084}"/>
              </a:ext>
            </a:extLst>
          </p:cNvPr>
          <p:cNvPicPr>
            <a:picLocks noChangeAspect="1"/>
          </p:cNvPicPr>
          <p:nvPr/>
        </p:nvPicPr>
        <p:blipFill>
          <a:blip r:embed="rId12"/>
          <a:srcRect t="10992" b="10992"/>
          <a:stretch/>
        </p:blipFill>
        <p:spPr>
          <a:xfrm>
            <a:off x="5031230" y="3872997"/>
            <a:ext cx="2129540" cy="1661403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E52C217-76E8-D03C-D681-1692AC288A70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 flipH="1">
            <a:off x="1442623" y="3438143"/>
            <a:ext cx="1857001" cy="1857001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5072DC52-47E7-BA8A-2040-318405BB25EC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5547852" y="-119270"/>
            <a:ext cx="2412585" cy="2412585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005228ED-FE47-7576-0E4C-902D25853F11}"/>
              </a:ext>
            </a:extLst>
          </p:cNvPr>
          <p:cNvSpPr txBox="1"/>
          <p:nvPr/>
        </p:nvSpPr>
        <p:spPr>
          <a:xfrm>
            <a:off x="1200015" y="4821151"/>
            <a:ext cx="1935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Lato" panose="020F0502020204030203" pitchFamily="34" charset="77"/>
              </a:rPr>
              <a:t>flumen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BA1EB4F6-593D-E292-4630-482760260888}"/>
              </a:ext>
            </a:extLst>
          </p:cNvPr>
          <p:cNvSpPr txBox="1"/>
          <p:nvPr/>
        </p:nvSpPr>
        <p:spPr>
          <a:xfrm>
            <a:off x="4797535" y="5382415"/>
            <a:ext cx="240820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Lato" panose="020F0502020204030203" pitchFamily="34" charset="77"/>
              </a:rPr>
              <a:t>schola</a:t>
            </a: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C5510129-B16C-8F1A-2A97-F6A5A7EB1BEB}"/>
              </a:ext>
            </a:extLst>
          </p:cNvPr>
          <p:cNvSpPr txBox="1"/>
          <p:nvPr/>
        </p:nvSpPr>
        <p:spPr>
          <a:xfrm>
            <a:off x="8278775" y="5247646"/>
            <a:ext cx="193512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latin typeface="Lato" panose="020F0502020204030203" pitchFamily="34" charset="77"/>
              </a:rPr>
              <a:t>mare</a:t>
            </a:r>
          </a:p>
        </p:txBody>
      </p:sp>
      <p:pic>
        <p:nvPicPr>
          <p:cNvPr id="53" name="Picture 52">
            <a:hlinkClick r:id="" action="ppaction://noaction">
              <a:snd r:embed="rId15" name="flumen.wav"/>
            </a:hlinkClick>
            <a:extLst>
              <a:ext uri="{FF2B5EF4-FFF2-40B4-BE49-F238E27FC236}">
                <a16:creationId xmlns:a16="http://schemas.microsoft.com/office/drawing/2014/main" id="{E5BA6532-B7F2-792F-899A-BFE931D12C8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19" t="26923" r="28109" b="35128"/>
          <a:stretch>
            <a:fillRect/>
          </a:stretch>
        </p:blipFill>
        <p:spPr>
          <a:xfrm>
            <a:off x="445539" y="3704987"/>
            <a:ext cx="788332" cy="799131"/>
          </a:xfrm>
          <a:prstGeom prst="rect">
            <a:avLst/>
          </a:prstGeom>
        </p:spPr>
      </p:pic>
      <p:pic>
        <p:nvPicPr>
          <p:cNvPr id="54" name="Picture 53">
            <a:hlinkClick r:id="" action="ppaction://noaction">
              <a:snd r:embed="rId7" name="click.wav"/>
            </a:hlinkClick>
            <a:extLst>
              <a:ext uri="{FF2B5EF4-FFF2-40B4-BE49-F238E27FC236}">
                <a16:creationId xmlns:a16="http://schemas.microsoft.com/office/drawing/2014/main" id="{95821D16-96EA-187C-564D-BAB8C56699D8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440" t="26667" r="27148" b="35897"/>
          <a:stretch>
            <a:fillRect/>
          </a:stretch>
        </p:blipFill>
        <p:spPr>
          <a:xfrm>
            <a:off x="443657" y="4522780"/>
            <a:ext cx="799131" cy="788332"/>
          </a:xfrm>
          <a:prstGeom prst="rect">
            <a:avLst/>
          </a:prstGeom>
        </p:spPr>
      </p:pic>
      <p:pic>
        <p:nvPicPr>
          <p:cNvPr id="55" name="Picture 54">
            <a:hlinkClick r:id="" action="ppaction://noaction">
              <a:snd r:embed="rId7" name="click.wav"/>
            </a:hlinkClick>
            <a:extLst>
              <a:ext uri="{FF2B5EF4-FFF2-40B4-BE49-F238E27FC236}">
                <a16:creationId xmlns:a16="http://schemas.microsoft.com/office/drawing/2014/main" id="{7C9E1EC2-BDF7-28FA-0132-7F707DFA85D4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440" t="26667" r="27148" b="35897"/>
          <a:stretch>
            <a:fillRect/>
          </a:stretch>
        </p:blipFill>
        <p:spPr>
          <a:xfrm>
            <a:off x="4233945" y="5065074"/>
            <a:ext cx="799131" cy="788332"/>
          </a:xfrm>
          <a:prstGeom prst="rect">
            <a:avLst/>
          </a:prstGeom>
        </p:spPr>
      </p:pic>
      <p:pic>
        <p:nvPicPr>
          <p:cNvPr id="56" name="Picture 55">
            <a:hlinkClick r:id="" action="ppaction://noaction">
              <a:snd r:embed="rId16" name="mare.wav"/>
            </a:hlinkClick>
            <a:extLst>
              <a:ext uri="{FF2B5EF4-FFF2-40B4-BE49-F238E27FC236}">
                <a16:creationId xmlns:a16="http://schemas.microsoft.com/office/drawing/2014/main" id="{9F1368B3-FE31-B4A6-C294-E2FC1A7F4CA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5119" t="26923" r="28109" b="35128"/>
          <a:stretch>
            <a:fillRect/>
          </a:stretch>
        </p:blipFill>
        <p:spPr>
          <a:xfrm>
            <a:off x="10573914" y="3722844"/>
            <a:ext cx="788332" cy="799131"/>
          </a:xfrm>
          <a:prstGeom prst="rect">
            <a:avLst/>
          </a:prstGeom>
        </p:spPr>
      </p:pic>
      <p:pic>
        <p:nvPicPr>
          <p:cNvPr id="57" name="Picture 56">
            <a:hlinkClick r:id="" action="ppaction://noaction">
              <a:snd r:embed="rId7" name="click.wav"/>
            </a:hlinkClick>
            <a:extLst>
              <a:ext uri="{FF2B5EF4-FFF2-40B4-BE49-F238E27FC236}">
                <a16:creationId xmlns:a16="http://schemas.microsoft.com/office/drawing/2014/main" id="{A09E9F6F-5E56-ABC5-D834-AFB555FA5C1F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25440" t="26667" r="27148" b="35897"/>
          <a:stretch>
            <a:fillRect/>
          </a:stretch>
        </p:blipFill>
        <p:spPr>
          <a:xfrm>
            <a:off x="10594610" y="4538306"/>
            <a:ext cx="799131" cy="788332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86680FD6-9302-F569-38FE-EDDF4ACC9B88}"/>
              </a:ext>
            </a:extLst>
          </p:cNvPr>
          <p:cNvSpPr txBox="1"/>
          <p:nvPr/>
        </p:nvSpPr>
        <p:spPr>
          <a:xfrm>
            <a:off x="848791" y="5339076"/>
            <a:ext cx="24819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DD7E00"/>
                </a:solidFill>
                <a:latin typeface="Lato" panose="020F0502020204030203" pitchFamily="34" charset="77"/>
              </a:rPr>
              <a:t>river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F4AAEBB5-D4E2-1563-6D04-DEC85C34507E}"/>
              </a:ext>
            </a:extLst>
          </p:cNvPr>
          <p:cNvSpPr txBox="1"/>
          <p:nvPr/>
        </p:nvSpPr>
        <p:spPr>
          <a:xfrm>
            <a:off x="4755999" y="5909946"/>
            <a:ext cx="24819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DD7E00"/>
                </a:solidFill>
                <a:latin typeface="Lato" panose="020F0502020204030203" pitchFamily="34" charset="77"/>
              </a:rPr>
              <a:t>school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532C177-0F05-3270-50A6-0C84261E0EA5}"/>
              </a:ext>
            </a:extLst>
          </p:cNvPr>
          <p:cNvSpPr txBox="1"/>
          <p:nvPr/>
        </p:nvSpPr>
        <p:spPr>
          <a:xfrm>
            <a:off x="8023629" y="5708789"/>
            <a:ext cx="24819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>
                <a:solidFill>
                  <a:srgbClr val="DD7E00"/>
                </a:solidFill>
                <a:latin typeface="Lato" panose="020F0502020204030203" pitchFamily="34" charset="77"/>
              </a:rPr>
              <a:t>sea</a:t>
            </a:r>
          </a:p>
        </p:txBody>
      </p:sp>
    </p:spTree>
    <p:extLst>
      <p:ext uri="{BB962C8B-B14F-4D97-AF65-F5344CB8AC3E}">
        <p14:creationId xmlns:p14="http://schemas.microsoft.com/office/powerpoint/2010/main" val="1119296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0"/>
                            </p:stCondLst>
                            <p:childTnLst>
                              <p:par>
                                <p:cTn id="3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6500"/>
                            </p:stCondLst>
                            <p:childTnLst>
                              <p:par>
                                <p:cTn id="4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7500"/>
                            </p:stCondLst>
                            <p:childTnLst>
                              <p:par>
                                <p:cTn id="4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8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9000"/>
                            </p:stCondLst>
                            <p:childTnLst>
                              <p:par>
                                <p:cTn id="5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0"/>
                            </p:stCondLst>
                            <p:childTnLst>
                              <p:par>
                                <p:cTn id="6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500"/>
                            </p:stCondLst>
                            <p:childTnLst>
                              <p:par>
                                <p:cTn id="6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000"/>
                            </p:stCondLst>
                            <p:childTnLst>
                              <p:par>
                                <p:cTn id="6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1500"/>
                            </p:stCondLst>
                            <p:childTnLst>
                              <p:par>
                                <p:cTn id="7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2000"/>
                            </p:stCondLst>
                            <p:childTnLst>
                              <p:par>
                                <p:cTn id="7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500"/>
                            </p:stCondLst>
                            <p:childTnLst>
                              <p:par>
                                <p:cTn id="8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3000"/>
                            </p:stCondLst>
                            <p:childTnLst>
                              <p:par>
                                <p:cTn id="8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3500"/>
                            </p:stCondLst>
                            <p:childTnLst>
                              <p:par>
                                <p:cTn id="8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4000"/>
                            </p:stCondLst>
                            <p:childTnLst>
                              <p:par>
                                <p:cTn id="9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4500"/>
                            </p:stCondLst>
                            <p:childTnLst>
                              <p:par>
                                <p:cTn id="97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1" fill="hold">
                      <p:stCondLst>
                        <p:cond delay="0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118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9" fill="hold">
                      <p:stCondLst>
                        <p:cond delay="0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124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5" fill="hold">
                      <p:stCondLst>
                        <p:cond delay="0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9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44" grpId="0"/>
      <p:bldP spid="45" grpId="0"/>
      <p:bldP spid="46" grpId="0"/>
      <p:bldP spid="48" grpId="0"/>
      <p:bldP spid="50" grpId="0"/>
      <p:bldP spid="51" grpId="0"/>
      <p:bldP spid="60" grpId="0"/>
      <p:bldP spid="61" grpId="0"/>
      <p:bldP spid="6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590382-151C-1E91-AAE9-555E4002DF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" name="Group 47">
            <a:extLst>
              <a:ext uri="{FF2B5EF4-FFF2-40B4-BE49-F238E27FC236}">
                <a16:creationId xmlns:a16="http://schemas.microsoft.com/office/drawing/2014/main" id="{59663C74-EA22-A1A2-927E-392202B945E2}"/>
              </a:ext>
            </a:extLst>
          </p:cNvPr>
          <p:cNvGrpSpPr/>
          <p:nvPr/>
        </p:nvGrpSpPr>
        <p:grpSpPr>
          <a:xfrm>
            <a:off x="6261442" y="4255068"/>
            <a:ext cx="2095747" cy="2315854"/>
            <a:chOff x="6261442" y="4255068"/>
            <a:chExt cx="2095747" cy="2315854"/>
          </a:xfrm>
        </p:grpSpPr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932505AD-BF37-5BAD-CC6F-D89687D7F2F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/>
          </p:blipFill>
          <p:spPr>
            <a:xfrm>
              <a:off x="6347139" y="4255068"/>
              <a:ext cx="1908965" cy="1908965"/>
            </a:xfrm>
            <a:prstGeom prst="rect">
              <a:avLst/>
            </a:prstGeom>
          </p:spPr>
        </p:pic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6411AF11-B6DC-F0E7-816B-95433DF66BFD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C64F52"/>
                  </a:solidFill>
                  <a:latin typeface="Lato" panose="020F0502020204030203" pitchFamily="34" charset="77"/>
                </a:rPr>
                <a:t>    </a:t>
              </a:r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flumen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8D807C89-4990-E186-114E-F99BF87EF59B}"/>
              </a:ext>
            </a:extLst>
          </p:cNvPr>
          <p:cNvGrpSpPr/>
          <p:nvPr/>
        </p:nvGrpSpPr>
        <p:grpSpPr>
          <a:xfrm>
            <a:off x="8923127" y="4259213"/>
            <a:ext cx="2007144" cy="2269177"/>
            <a:chOff x="8923127" y="4259213"/>
            <a:chExt cx="2007144" cy="2269177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55D2DF57-1A2B-6929-695A-484AD7F6A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/>
          </p:blipFill>
          <p:spPr>
            <a:xfrm>
              <a:off x="9070819" y="4259213"/>
              <a:ext cx="1703198" cy="1703198"/>
            </a:xfrm>
            <a:prstGeom prst="rect">
              <a:avLst/>
            </a:prstGeom>
          </p:spPr>
        </p:pic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8278487A-F266-2A0E-E1A6-01BFBDE58726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rus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pic>
        <p:nvPicPr>
          <p:cNvPr id="22" name="Picture 21">
            <a:extLst>
              <a:ext uri="{FF2B5EF4-FFF2-40B4-BE49-F238E27FC236}">
                <a16:creationId xmlns:a16="http://schemas.microsoft.com/office/drawing/2014/main" id="{BCD06ED5-2776-002F-3B46-6DC9616DAAD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3882887" y="4201242"/>
            <a:ext cx="1762190" cy="1762190"/>
          </a:xfrm>
          <a:prstGeom prst="rect">
            <a:avLst/>
          </a:prstGeom>
        </p:spPr>
      </p:pic>
      <p:sp>
        <p:nvSpPr>
          <p:cNvPr id="11" name="Rounded Rectangle 10">
            <a:hlinkClick r:id="" action="ppaction://noaction">
              <a:snd r:embed="rId6" name="chimes.wav"/>
            </a:hlinkClick>
            <a:extLst>
              <a:ext uri="{FF2B5EF4-FFF2-40B4-BE49-F238E27FC236}">
                <a16:creationId xmlns:a16="http://schemas.microsoft.com/office/drawing/2014/main" id="{02442FFC-8EF1-55EA-C59A-5840495F5E83}"/>
              </a:ext>
            </a:extLst>
          </p:cNvPr>
          <p:cNvSpPr/>
          <p:nvPr/>
        </p:nvSpPr>
        <p:spPr>
          <a:xfrm>
            <a:off x="3721396" y="5741581"/>
            <a:ext cx="2083982" cy="850605"/>
          </a:xfrm>
          <a:prstGeom prst="roundRect">
            <a:avLst>
              <a:gd name="adj" fmla="val 50000"/>
            </a:avLst>
          </a:prstGeom>
          <a:solidFill>
            <a:srgbClr val="E9F0CB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900" b="1">
                <a:solidFill>
                  <a:schemeClr val="accent6">
                    <a:lumMod val="50000"/>
                  </a:schemeClr>
                </a:solidFill>
                <a:latin typeface="Lato" panose="020F0502020204030203" pitchFamily="34" charset="77"/>
              </a:rPr>
              <a:t>mare</a:t>
            </a: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DA0F3DDD-8D7D-F987-6558-06AEA1C2A8DE}"/>
              </a:ext>
            </a:extLst>
          </p:cNvPr>
          <p:cNvGrpSpPr/>
          <p:nvPr/>
        </p:nvGrpSpPr>
        <p:grpSpPr>
          <a:xfrm>
            <a:off x="1121950" y="4341062"/>
            <a:ext cx="2174144" cy="2251124"/>
            <a:chOff x="1121950" y="4341062"/>
            <a:chExt cx="2174144" cy="2251124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FDF30E6B-8A4C-D53F-1EF7-6E624D18F50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1355240" y="4341062"/>
              <a:ext cx="1692759" cy="1692759"/>
            </a:xfrm>
            <a:prstGeom prst="rect">
              <a:avLst/>
            </a:prstGeom>
          </p:spPr>
        </p:pic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78AEE192-7C1C-1E65-C125-1CE5BE6953EB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villa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sp>
        <p:nvSpPr>
          <p:cNvPr id="35" name="Pentagon 34">
            <a:hlinkClick r:id="" action="ppaction://hlinkshowjump?jump=nextslide" highlightClick="1">
              <a:snd r:embed="rId8" name="click.wav"/>
            </a:hlinkClick>
            <a:extLst>
              <a:ext uri="{FF2B5EF4-FFF2-40B4-BE49-F238E27FC236}">
                <a16:creationId xmlns:a16="http://schemas.microsoft.com/office/drawing/2014/main" id="{B384DE84-0159-2006-67FC-F56BE13BE556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C2ABF1BA-66CC-8411-F07F-F59DCBF4B868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marine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To do with the sea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5BB2C970-E988-1803-1F62-3F5DB70EFA7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02342" y="3340732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10" name="marine.wav"/>
            </a:hlinkClick>
            <a:extLst>
              <a:ext uri="{FF2B5EF4-FFF2-40B4-BE49-F238E27FC236}">
                <a16:creationId xmlns:a16="http://schemas.microsoft.com/office/drawing/2014/main" id="{844B2D23-AB7D-AEB3-ECAA-10EAF34A6B83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D5873389-281E-6D03-1251-C90D3B2A28BF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</p:spTree>
    <p:extLst>
      <p:ext uri="{BB962C8B-B14F-4D97-AF65-F5344CB8AC3E}">
        <p14:creationId xmlns:p14="http://schemas.microsoft.com/office/powerpoint/2010/main" val="3698056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D41081-A628-D9BD-E6EF-5791DC0C1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5FDB2907-BE62-A4D5-FA11-EE4914407D7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294130" y="4073514"/>
            <a:ext cx="2107747" cy="2107747"/>
          </a:xfrm>
          <a:prstGeom prst="rect">
            <a:avLst/>
          </a:prstGeom>
        </p:spPr>
      </p:pic>
      <p:sp>
        <p:nvSpPr>
          <p:cNvPr id="14" name="Rounded Rectangle 13">
            <a:hlinkClick r:id="" action="ppaction://noaction">
              <a:snd r:embed="rId4" name="chimes.wav"/>
            </a:hlinkClick>
            <a:extLst>
              <a:ext uri="{FF2B5EF4-FFF2-40B4-BE49-F238E27FC236}">
                <a16:creationId xmlns:a16="http://schemas.microsoft.com/office/drawing/2014/main" id="{1009A490-35A7-F7FD-5080-04BB9E3D3FB2}"/>
              </a:ext>
            </a:extLst>
          </p:cNvPr>
          <p:cNvSpPr/>
          <p:nvPr/>
        </p:nvSpPr>
        <p:spPr>
          <a:xfrm>
            <a:off x="6261442" y="5699052"/>
            <a:ext cx="2095747" cy="871870"/>
          </a:xfrm>
          <a:prstGeom prst="roundRect">
            <a:avLst>
              <a:gd name="adj" fmla="val 50000"/>
            </a:avLst>
          </a:prstGeom>
          <a:solidFill>
            <a:srgbClr val="FCAB9F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900" b="1">
                <a:solidFill>
                  <a:srgbClr val="8B0605"/>
                </a:solidFill>
                <a:latin typeface="Lato" panose="020F0502020204030203" pitchFamily="34" charset="77"/>
              </a:rPr>
              <a:t>urbs</a:t>
            </a:r>
            <a:endParaRPr lang="en-US" sz="3900">
              <a:solidFill>
                <a:srgbClr val="8B0605"/>
              </a:solidFill>
              <a:latin typeface="Lato" panose="020F0502020204030203" pitchFamily="34" charset="77"/>
            </a:endParaRPr>
          </a:p>
        </p:txBody>
      </p:sp>
      <p:sp>
        <p:nvSpPr>
          <p:cNvPr id="35" name="Pentagon 34">
            <a:hlinkClick r:id="" action="ppaction://hlinkshowjump?jump=nextslide" highlightClick="1">
              <a:snd r:embed="rId5" name="click.wav"/>
            </a:hlinkClick>
            <a:extLst>
              <a:ext uri="{FF2B5EF4-FFF2-40B4-BE49-F238E27FC236}">
                <a16:creationId xmlns:a16="http://schemas.microsoft.com/office/drawing/2014/main" id="{190E18EB-9970-EEA4-0B99-563CA027845C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  <a:hlinkClick r:id="" action="ppaction://hlinkshowjump?jump=nextslide">
                  <a:snd r:embed="rId5" name="click.wav"/>
                </a:hlinkClick>
              </a:rPr>
              <a:t>next</a:t>
            </a:r>
            <a:endParaRPr lang="en-US">
              <a:solidFill>
                <a:schemeClr val="tx1"/>
              </a:solidFill>
              <a:latin typeface="Lato" panose="020F0502020204030203" pitchFamily="34" charset="77"/>
            </a:endParaRP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7142699A-D3C8-ED27-903C-6F44F67F9FEA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urban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Located in cities or towns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ECF9187C-840F-1B7D-4CC7-BE43C240223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02286" y="3359020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7" name="urban.wav"/>
            </a:hlinkClick>
            <a:extLst>
              <a:ext uri="{FF2B5EF4-FFF2-40B4-BE49-F238E27FC236}">
                <a16:creationId xmlns:a16="http://schemas.microsoft.com/office/drawing/2014/main" id="{6340D289-A5C6-B904-0976-3F7AC65A939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7D4F5B3-8FBE-34E3-ECA2-8FDE1F74E7EA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DB2A08B-3F94-E948-E7AA-34FF76E927CE}"/>
              </a:ext>
            </a:extLst>
          </p:cNvPr>
          <p:cNvGrpSpPr/>
          <p:nvPr/>
        </p:nvGrpSpPr>
        <p:grpSpPr>
          <a:xfrm>
            <a:off x="1121950" y="4462053"/>
            <a:ext cx="2174144" cy="2130133"/>
            <a:chOff x="1121950" y="4462053"/>
            <a:chExt cx="2174144" cy="213013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366AFB5C-F19D-D3EC-ACFC-CD999DB66BD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396718" y="4462053"/>
              <a:ext cx="1638030" cy="1638030"/>
            </a:xfrm>
            <a:prstGeom prst="rect">
              <a:avLst/>
            </a:prstGeom>
          </p:spPr>
        </p:pic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C2BA26F6-D43F-69C8-920B-D46F7278EF5D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rus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97DAB91E-9FE3-0C22-FCE0-FC0F6A9BF269}"/>
              </a:ext>
            </a:extLst>
          </p:cNvPr>
          <p:cNvGrpSpPr/>
          <p:nvPr/>
        </p:nvGrpSpPr>
        <p:grpSpPr>
          <a:xfrm>
            <a:off x="3700541" y="4173706"/>
            <a:ext cx="2104837" cy="2418480"/>
            <a:chOff x="3700541" y="4173706"/>
            <a:chExt cx="2104837" cy="241848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79928871-D5DC-E9A3-CFAC-9A6354AA4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3700541" y="4173706"/>
              <a:ext cx="2050902" cy="2050902"/>
            </a:xfrm>
            <a:prstGeom prst="rect">
              <a:avLst/>
            </a:prstGeom>
          </p:spPr>
        </p:pic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9A754623-3B04-EFF4-0204-E0559322ED79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flumen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FA4AF5-0610-5E3B-F2E3-4BE4563B2B00}"/>
              </a:ext>
            </a:extLst>
          </p:cNvPr>
          <p:cNvGrpSpPr/>
          <p:nvPr/>
        </p:nvGrpSpPr>
        <p:grpSpPr>
          <a:xfrm>
            <a:off x="8923127" y="4351978"/>
            <a:ext cx="2007144" cy="2176412"/>
            <a:chOff x="8923127" y="4351978"/>
            <a:chExt cx="2007144" cy="2176412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6AD8A01B-89DD-90F6-672C-DA4BC1AF89E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9176836" y="4351978"/>
              <a:ext cx="1499641" cy="1499641"/>
            </a:xfrm>
            <a:prstGeom prst="rect">
              <a:avLst/>
            </a:prstGeom>
          </p:spPr>
        </p:pic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BF29E1EC-6453-4F4B-38F8-16511AB223BD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schola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2306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5B2EC2-5985-DFCF-8FB3-9321F0B1F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>
            <a:extLst>
              <a:ext uri="{FF2B5EF4-FFF2-40B4-BE49-F238E27FC236}">
                <a16:creationId xmlns:a16="http://schemas.microsoft.com/office/drawing/2014/main" id="{B682DF6D-8C49-95D6-9562-2616863B38B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381744" y="4129028"/>
            <a:ext cx="1798777" cy="1798777"/>
          </a:xfrm>
          <a:prstGeom prst="rect">
            <a:avLst/>
          </a:prstGeom>
        </p:spPr>
      </p:pic>
      <p:sp>
        <p:nvSpPr>
          <p:cNvPr id="8" name="Rounded Rectangle 7">
            <a:hlinkClick r:id="" action="ppaction://noaction">
              <a:snd r:embed="rId4" name="chimes.wav"/>
            </a:hlinkClick>
            <a:extLst>
              <a:ext uri="{FF2B5EF4-FFF2-40B4-BE49-F238E27FC236}">
                <a16:creationId xmlns:a16="http://schemas.microsoft.com/office/drawing/2014/main" id="{DCAB1386-4885-968E-FEAF-2A0100EF6ED8}"/>
              </a:ext>
            </a:extLst>
          </p:cNvPr>
          <p:cNvSpPr/>
          <p:nvPr/>
        </p:nvSpPr>
        <p:spPr>
          <a:xfrm>
            <a:off x="1121950" y="5741581"/>
            <a:ext cx="2174144" cy="850605"/>
          </a:xfrm>
          <a:prstGeom prst="roundRect">
            <a:avLst>
              <a:gd name="adj" fmla="val 50000"/>
            </a:avLst>
          </a:prstGeom>
          <a:solidFill>
            <a:srgbClr val="ADDCE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schola</a:t>
            </a:r>
            <a:endParaRPr lang="en-US" sz="4000">
              <a:solidFill>
                <a:srgbClr val="002060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sp>
        <p:nvSpPr>
          <p:cNvPr id="35" name="Pentagon 34">
            <a:hlinkClick r:id="" action="ppaction://hlinkshowjump?jump=nextslide" highlightClick="1">
              <a:snd r:embed="rId5" name="click.wav"/>
            </a:hlinkClick>
            <a:extLst>
              <a:ext uri="{FF2B5EF4-FFF2-40B4-BE49-F238E27FC236}">
                <a16:creationId xmlns:a16="http://schemas.microsoft.com/office/drawing/2014/main" id="{6841278D-9913-8432-B9EE-38F5C533D8C2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213E1311-FEE6-E9C9-12D0-3CF307B56915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scholar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Another word for a student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E1782795-0464-B9FD-B9F4-9AB452CBC3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1758" y="3212716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7" name="scholar.wav"/>
            </a:hlinkClick>
            <a:extLst>
              <a:ext uri="{FF2B5EF4-FFF2-40B4-BE49-F238E27FC236}">
                <a16:creationId xmlns:a16="http://schemas.microsoft.com/office/drawing/2014/main" id="{039145C9-C09F-076F-08ED-BDC4D071331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D3B046-A4E5-523A-A6FB-CDA1ECEAEA83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0EE5638-7862-0FAF-6DBA-4C8B623154E3}"/>
              </a:ext>
            </a:extLst>
          </p:cNvPr>
          <p:cNvGrpSpPr/>
          <p:nvPr/>
        </p:nvGrpSpPr>
        <p:grpSpPr>
          <a:xfrm>
            <a:off x="6261442" y="4255068"/>
            <a:ext cx="2095747" cy="2315854"/>
            <a:chOff x="6261442" y="4255068"/>
            <a:chExt cx="2095747" cy="2315854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0816DBE1-FF10-C4DE-E576-145F90C0F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6479661" y="4255068"/>
              <a:ext cx="1763191" cy="1763191"/>
            </a:xfrm>
            <a:prstGeom prst="rect">
              <a:avLst/>
            </a:prstGeom>
          </p:spPr>
        </p:pic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58D0A469-7205-19B7-1096-A305D78328A4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rus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6D04D9F7-947E-54F3-9AED-9810E90ECA49}"/>
              </a:ext>
            </a:extLst>
          </p:cNvPr>
          <p:cNvGrpSpPr/>
          <p:nvPr/>
        </p:nvGrpSpPr>
        <p:grpSpPr>
          <a:xfrm>
            <a:off x="8923127" y="4227443"/>
            <a:ext cx="2007144" cy="2300947"/>
            <a:chOff x="8923127" y="4227443"/>
            <a:chExt cx="2007144" cy="2300947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2D97A576-5B58-DEB2-32B4-CD2BEFA4CA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9047236" y="4227443"/>
              <a:ext cx="1772870" cy="1772870"/>
            </a:xfrm>
            <a:prstGeom prst="rect">
              <a:avLst/>
            </a:prstGeom>
          </p:spPr>
        </p:pic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43611B71-F0C7-8ACA-B645-56E9A335DE66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mare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977D412-F507-C8D3-148F-4E3A4759D80B}"/>
              </a:ext>
            </a:extLst>
          </p:cNvPr>
          <p:cNvGrpSpPr/>
          <p:nvPr/>
        </p:nvGrpSpPr>
        <p:grpSpPr>
          <a:xfrm>
            <a:off x="3721396" y="4213461"/>
            <a:ext cx="2083982" cy="2378725"/>
            <a:chOff x="3721396" y="4213461"/>
            <a:chExt cx="2083982" cy="237872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5B343C63-035C-5608-9BB6-51C86F7A5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3872818" y="4213461"/>
              <a:ext cx="1789773" cy="1789773"/>
            </a:xfrm>
            <a:prstGeom prst="rect">
              <a:avLst/>
            </a:prstGeom>
          </p:spPr>
        </p:pic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DEAF8237-3509-24EB-5FBE-D3E1E41F5052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villa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8701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BB538C-A794-09C8-8914-CF9125B1F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entagon 34">
            <a:hlinkClick r:id="" action="ppaction://hlinkshowjump?jump=nextslide" highlightClick="1">
              <a:snd r:embed="rId3" name="click.wav"/>
            </a:hlinkClick>
            <a:extLst>
              <a:ext uri="{FF2B5EF4-FFF2-40B4-BE49-F238E27FC236}">
                <a16:creationId xmlns:a16="http://schemas.microsoft.com/office/drawing/2014/main" id="{81087019-9060-2BB0-673D-4AB5405ADE60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CCE3846-B7AE-545A-4D42-4DC240956C23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rustic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In a countryside style, plain or natural</a:t>
            </a:r>
          </a:p>
        </p:txBody>
      </p:sp>
      <p:pic>
        <p:nvPicPr>
          <p:cNvPr id="47" name="Picture 46">
            <a:hlinkClick r:id="" action="ppaction://noaction">
              <a:snd r:embed="rId4" name="rustic.wav"/>
            </a:hlinkClick>
            <a:extLst>
              <a:ext uri="{FF2B5EF4-FFF2-40B4-BE49-F238E27FC236}">
                <a16:creationId xmlns:a16="http://schemas.microsoft.com/office/drawing/2014/main" id="{EE0BAD7C-97EE-08E6-3FD9-504BD6A053A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FBAAE4-4FE5-291A-5689-FC21124DD184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A776DF04-C71A-8ACE-9B40-25E0EE347A0F}"/>
              </a:ext>
            </a:extLst>
          </p:cNvPr>
          <p:cNvGrpSpPr/>
          <p:nvPr/>
        </p:nvGrpSpPr>
        <p:grpSpPr>
          <a:xfrm>
            <a:off x="1121950" y="4200939"/>
            <a:ext cx="2174144" cy="2391247"/>
            <a:chOff x="1121950" y="4200939"/>
            <a:chExt cx="2174144" cy="2391247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4889D4F-7F2F-9BE8-1C49-068341E6F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1275727" y="4200939"/>
              <a:ext cx="1934818" cy="1934818"/>
            </a:xfrm>
            <a:prstGeom prst="rect">
              <a:avLst/>
            </a:prstGeom>
          </p:spPr>
        </p:pic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2AFC3F23-3C04-F537-20BD-12378D3F929E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flumen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36493C01-3612-2179-841F-0D3601E4439D}"/>
              </a:ext>
            </a:extLst>
          </p:cNvPr>
          <p:cNvGrpSpPr/>
          <p:nvPr/>
        </p:nvGrpSpPr>
        <p:grpSpPr>
          <a:xfrm>
            <a:off x="3700541" y="4014679"/>
            <a:ext cx="2196676" cy="2577507"/>
            <a:chOff x="3700541" y="4014679"/>
            <a:chExt cx="2196676" cy="2577507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3A07328D-98CD-3F10-8780-79056E3FAFF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3700541" y="4014679"/>
              <a:ext cx="2196676" cy="2196676"/>
            </a:xfrm>
            <a:prstGeom prst="rect">
              <a:avLst/>
            </a:prstGeom>
          </p:spPr>
        </p:pic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F08A2EAE-DC81-3FB0-41F0-5AE5F3C977D4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urbs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B8A3CA1-063B-8684-B7DD-BC2F4460C9EF}"/>
              </a:ext>
            </a:extLst>
          </p:cNvPr>
          <p:cNvGrpSpPr/>
          <p:nvPr/>
        </p:nvGrpSpPr>
        <p:grpSpPr>
          <a:xfrm>
            <a:off x="6261442" y="4215312"/>
            <a:ext cx="2095747" cy="2355610"/>
            <a:chOff x="6261442" y="4215312"/>
            <a:chExt cx="2095747" cy="2355610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C598B80A-8634-D5A1-7115-9DE97AD3093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6413400" y="4215312"/>
              <a:ext cx="1829451" cy="1829451"/>
            </a:xfrm>
            <a:prstGeom prst="rect">
              <a:avLst/>
            </a:prstGeom>
          </p:spPr>
        </p:pic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0333D7F7-BC54-38EC-AF18-23E843A7D9C0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villa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pic>
        <p:nvPicPr>
          <p:cNvPr id="19" name="Picture 18">
            <a:extLst>
              <a:ext uri="{FF2B5EF4-FFF2-40B4-BE49-F238E27FC236}">
                <a16:creationId xmlns:a16="http://schemas.microsoft.com/office/drawing/2014/main" id="{D657F0E5-DF68-24FF-CD9D-3CA24BC8A2D3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9004558" y="4155184"/>
            <a:ext cx="1809216" cy="1809216"/>
          </a:xfrm>
          <a:prstGeom prst="rect">
            <a:avLst/>
          </a:prstGeom>
        </p:spPr>
      </p:pic>
      <p:sp>
        <p:nvSpPr>
          <p:cNvPr id="20" name="Rounded Rectangle 19">
            <a:hlinkClick r:id="" action="ppaction://noaction">
              <a:snd r:embed="rId10" name="chimes.wav"/>
            </a:hlinkClick>
            <a:extLst>
              <a:ext uri="{FF2B5EF4-FFF2-40B4-BE49-F238E27FC236}">
                <a16:creationId xmlns:a16="http://schemas.microsoft.com/office/drawing/2014/main" id="{FD2D8F42-050A-A74E-F808-A3C2CA1E0E01}"/>
              </a:ext>
            </a:extLst>
          </p:cNvPr>
          <p:cNvSpPr/>
          <p:nvPr/>
        </p:nvSpPr>
        <p:spPr>
          <a:xfrm>
            <a:off x="8923127" y="5702595"/>
            <a:ext cx="2007144" cy="825795"/>
          </a:xfrm>
          <a:prstGeom prst="roundRect">
            <a:avLst>
              <a:gd name="adj" fmla="val 50000"/>
            </a:avLst>
          </a:prstGeom>
          <a:solidFill>
            <a:srgbClr val="DED5F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900" b="1">
                <a:solidFill>
                  <a:srgbClr val="002060"/>
                </a:solidFill>
                <a:latin typeface="Lato" panose="020F0502020204030203" pitchFamily="34" charset="77"/>
              </a:rPr>
              <a:t>rus</a:t>
            </a:r>
            <a:endParaRPr lang="en-US" sz="3900">
              <a:solidFill>
                <a:srgbClr val="002060"/>
              </a:solidFill>
              <a:latin typeface="Lato" panose="020F0502020204030203" pitchFamily="34" charset="77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993E158A-9C3E-644E-4317-5599AB9ED2F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35758" y="3322444"/>
            <a:ext cx="1664582" cy="208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702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AC7125-0B37-F437-755C-AF9AEBC4B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entagon 34">
            <a:hlinkClick r:id="" action="ppaction://hlinkshowjump?jump=nextslide" highlightClick="1">
              <a:snd r:embed="rId3" name="click.wav"/>
            </a:hlinkClick>
            <a:extLst>
              <a:ext uri="{FF2B5EF4-FFF2-40B4-BE49-F238E27FC236}">
                <a16:creationId xmlns:a16="http://schemas.microsoft.com/office/drawing/2014/main" id="{DA18EA0B-64E5-C68B-D29D-107C02985739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F4CAFD2B-DBAB-D1B0-73B1-9C2D21282FF9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suburb</a:t>
            </a:r>
          </a:p>
          <a:p>
            <a:pPr algn="ctr"/>
            <a:r>
              <a:rPr lang="en-US" sz="4000">
                <a:solidFill>
                  <a:schemeClr val="tx1"/>
                </a:solidFill>
                <a:latin typeface="Lato" panose="020F0502020204030203" pitchFamily="34" charset="77"/>
              </a:rPr>
              <a:t>The area around a town or city, normally with lots of houses</a:t>
            </a:r>
          </a:p>
        </p:txBody>
      </p:sp>
      <p:pic>
        <p:nvPicPr>
          <p:cNvPr id="47" name="Picture 46">
            <a:hlinkClick r:id="" action="ppaction://noaction">
              <a:snd r:embed="rId4" name="suburb.wav"/>
            </a:hlinkClick>
            <a:extLst>
              <a:ext uri="{FF2B5EF4-FFF2-40B4-BE49-F238E27FC236}">
                <a16:creationId xmlns:a16="http://schemas.microsoft.com/office/drawing/2014/main" id="{58943EF3-9CD0-4315-23FA-BCF13917545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C33404B-1865-CBEB-4CD8-ECADAF2400B7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A326B1D-34F2-C4D1-8E2C-D818287AB113}"/>
              </a:ext>
            </a:extLst>
          </p:cNvPr>
          <p:cNvGrpSpPr/>
          <p:nvPr/>
        </p:nvGrpSpPr>
        <p:grpSpPr>
          <a:xfrm>
            <a:off x="6261442" y="4374339"/>
            <a:ext cx="2095747" cy="2196583"/>
            <a:chOff x="6261442" y="4374339"/>
            <a:chExt cx="2095747" cy="219658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AE0C91CD-1D0B-79E5-024C-0A00FCC76B7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/>
          </p:blipFill>
          <p:spPr>
            <a:xfrm>
              <a:off x="6532670" y="4374339"/>
              <a:ext cx="1749938" cy="1749938"/>
            </a:xfrm>
            <a:prstGeom prst="rect">
              <a:avLst/>
            </a:prstGeom>
          </p:spPr>
        </p:pic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59F74BD9-19EF-A850-4BE4-EA0F85D6FE4D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rus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5CC24F83-88C4-5A46-F444-75DB9EED95AB}"/>
              </a:ext>
            </a:extLst>
          </p:cNvPr>
          <p:cNvGrpSpPr/>
          <p:nvPr/>
        </p:nvGrpSpPr>
        <p:grpSpPr>
          <a:xfrm>
            <a:off x="8923127" y="4219457"/>
            <a:ext cx="2007144" cy="2308933"/>
            <a:chOff x="8923127" y="4219457"/>
            <a:chExt cx="2007144" cy="2308933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F7EEE7-52B1-F632-4D19-2A012CAE9BC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rcRect/>
            <a:stretch/>
          </p:blipFill>
          <p:spPr>
            <a:xfrm>
              <a:off x="9031062" y="4219457"/>
              <a:ext cx="1822468" cy="1822468"/>
            </a:xfrm>
            <a:prstGeom prst="rect">
              <a:avLst/>
            </a:prstGeom>
          </p:spPr>
        </p:pic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C2CBF95B-EF0C-98E2-448D-498FB96D5D98}"/>
                </a:ext>
              </a:extLst>
            </p:cNvPr>
            <p:cNvSpPr/>
            <p:nvPr/>
          </p:nvSpPr>
          <p:spPr>
            <a:xfrm>
              <a:off x="8923127" y="5702595"/>
              <a:ext cx="2007144" cy="825795"/>
            </a:xfrm>
            <a:prstGeom prst="roundRect">
              <a:avLst>
                <a:gd name="adj" fmla="val 50000"/>
              </a:avLst>
            </a:prstGeom>
            <a:solidFill>
              <a:srgbClr val="DED5F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002060"/>
                  </a:solidFill>
                  <a:latin typeface="Lato" panose="020F0502020204030203" pitchFamily="34" charset="77"/>
                </a:rPr>
                <a:t>villa</a:t>
              </a:r>
              <a:endParaRPr lang="en-US" sz="3900">
                <a:solidFill>
                  <a:srgbClr val="002060"/>
                </a:solidFill>
                <a:latin typeface="Lato" panose="020F0502020204030203" pitchFamily="34" charset="77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10DEFD1E-1378-FB8E-8A97-1A8D044D0903}"/>
              </a:ext>
            </a:extLst>
          </p:cNvPr>
          <p:cNvGrpSpPr/>
          <p:nvPr/>
        </p:nvGrpSpPr>
        <p:grpSpPr>
          <a:xfrm>
            <a:off x="3721396" y="4253217"/>
            <a:ext cx="2083982" cy="2338969"/>
            <a:chOff x="3721396" y="4253217"/>
            <a:chExt cx="2083982" cy="2338969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CE74C945-A979-0D8F-B780-B7D5A61D4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rcRect/>
            <a:stretch/>
          </p:blipFill>
          <p:spPr>
            <a:xfrm>
              <a:off x="3912575" y="4253217"/>
              <a:ext cx="1785859" cy="1785859"/>
            </a:xfrm>
            <a:prstGeom prst="rect">
              <a:avLst/>
            </a:prstGeom>
          </p:spPr>
        </p:pic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2741797D-AD5E-A17A-6A06-9E8AC7DF657C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mare</a:t>
              </a:r>
            </a:p>
          </p:txBody>
        </p:sp>
      </p:grpSp>
      <p:pic>
        <p:nvPicPr>
          <p:cNvPr id="17" name="Picture 16">
            <a:extLst>
              <a:ext uri="{FF2B5EF4-FFF2-40B4-BE49-F238E27FC236}">
                <a16:creationId xmlns:a16="http://schemas.microsoft.com/office/drawing/2014/main" id="{4CA2226F-AA61-8E29-00A2-38C47FEF5AA7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1222719" y="4115776"/>
            <a:ext cx="2063820" cy="2063820"/>
          </a:xfrm>
          <a:prstGeom prst="rect">
            <a:avLst/>
          </a:prstGeom>
        </p:spPr>
      </p:pic>
      <p:sp>
        <p:nvSpPr>
          <p:cNvPr id="19" name="Rounded Rectangle 18">
            <a:hlinkClick r:id="" action="ppaction://noaction">
              <a:snd r:embed="rId10" name="chimes.wav"/>
            </a:hlinkClick>
            <a:extLst>
              <a:ext uri="{FF2B5EF4-FFF2-40B4-BE49-F238E27FC236}">
                <a16:creationId xmlns:a16="http://schemas.microsoft.com/office/drawing/2014/main" id="{F38E592B-0BF2-49E8-AF67-37FC44714D05}"/>
              </a:ext>
            </a:extLst>
          </p:cNvPr>
          <p:cNvSpPr/>
          <p:nvPr/>
        </p:nvSpPr>
        <p:spPr>
          <a:xfrm>
            <a:off x="1121950" y="5741581"/>
            <a:ext cx="2174144" cy="850605"/>
          </a:xfrm>
          <a:prstGeom prst="roundRect">
            <a:avLst>
              <a:gd name="adj" fmla="val 50000"/>
            </a:avLst>
          </a:prstGeom>
          <a:solidFill>
            <a:srgbClr val="ADDCE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4000" b="1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rPr>
              <a:t>urbs</a:t>
            </a:r>
            <a:endParaRPr lang="en-US" sz="4000">
              <a:solidFill>
                <a:srgbClr val="002060"/>
              </a:solidFill>
              <a:latin typeface="Lato" panose="020F0502020204030203" pitchFamily="34" charset="77"/>
              <a:cs typeface="Calibri" panose="020F0502020204030204" pitchFamily="34" charset="0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87A11F3-8766-AA1F-DDCD-FBF08627C18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1758" y="3212716"/>
            <a:ext cx="1664582" cy="2080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32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F6457-050B-DF2F-477D-CE4E92DEAA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2B406165-1035-1F2B-0F78-0B2624A9B68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779271" y="4049166"/>
            <a:ext cx="2140520" cy="2140520"/>
          </a:xfrm>
          <a:prstGeom prst="rect">
            <a:avLst/>
          </a:prstGeom>
        </p:spPr>
      </p:pic>
      <p:sp>
        <p:nvSpPr>
          <p:cNvPr id="18" name="Rounded Rectangle 17">
            <a:hlinkClick r:id="" action="ppaction://noaction">
              <a:snd r:embed="rId4" name="chimes.wav"/>
            </a:hlinkClick>
            <a:extLst>
              <a:ext uri="{FF2B5EF4-FFF2-40B4-BE49-F238E27FC236}">
                <a16:creationId xmlns:a16="http://schemas.microsoft.com/office/drawing/2014/main" id="{011F1143-4A07-F5C6-947D-68A4A18767DE}"/>
              </a:ext>
            </a:extLst>
          </p:cNvPr>
          <p:cNvSpPr/>
          <p:nvPr/>
        </p:nvSpPr>
        <p:spPr>
          <a:xfrm>
            <a:off x="8923127" y="5702595"/>
            <a:ext cx="2007144" cy="825795"/>
          </a:xfrm>
          <a:prstGeom prst="roundRect">
            <a:avLst>
              <a:gd name="adj" fmla="val 50000"/>
            </a:avLst>
          </a:prstGeom>
          <a:solidFill>
            <a:srgbClr val="DED5F4"/>
          </a:solidFill>
          <a:ln>
            <a:noFill/>
          </a:ln>
          <a:scene3d>
            <a:camera prst="orthographicFront"/>
            <a:lightRig rig="threePt" dir="t"/>
          </a:scene3d>
          <a:sp3d>
            <a:bevelT/>
            <a:bevelB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3900" b="1">
                <a:solidFill>
                  <a:srgbClr val="002060"/>
                </a:solidFill>
                <a:latin typeface="Lato" panose="020F0502020204030203" pitchFamily="34" charset="77"/>
              </a:rPr>
              <a:t>flumen</a:t>
            </a:r>
            <a:endParaRPr lang="en-US" sz="3900">
              <a:solidFill>
                <a:srgbClr val="002060"/>
              </a:solidFill>
              <a:latin typeface="Lato" panose="020F0502020204030203" pitchFamily="34" charset="77"/>
            </a:endParaRPr>
          </a:p>
        </p:txBody>
      </p:sp>
      <p:sp>
        <p:nvSpPr>
          <p:cNvPr id="35" name="Pentagon 34">
            <a:hlinkClick r:id="" action="ppaction://hlinkshowjump?jump=nextslide" highlightClick="1">
              <a:snd r:embed="rId5" name="click.wav"/>
            </a:hlinkClick>
            <a:extLst>
              <a:ext uri="{FF2B5EF4-FFF2-40B4-BE49-F238E27FC236}">
                <a16:creationId xmlns:a16="http://schemas.microsoft.com/office/drawing/2014/main" id="{24EC1A2C-476A-2CD4-5AF0-EF18245F5FF3}"/>
              </a:ext>
            </a:extLst>
          </p:cNvPr>
          <p:cNvSpPr/>
          <p:nvPr/>
        </p:nvSpPr>
        <p:spPr>
          <a:xfrm>
            <a:off x="11238807" y="6118168"/>
            <a:ext cx="786938" cy="448887"/>
          </a:xfrm>
          <a:prstGeom prst="homePlate">
            <a:avLst/>
          </a:prstGeom>
          <a:solidFill>
            <a:srgbClr val="FFA460"/>
          </a:solidFill>
          <a:ln>
            <a:solidFill>
              <a:srgbClr val="DD7E00"/>
            </a:solidFill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chemeClr val="tx1"/>
                </a:solidFill>
                <a:latin typeface="Lato" panose="020F0502020204030203" pitchFamily="34" charset="77"/>
              </a:rPr>
              <a:t>next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0C5E806-4D58-D2FC-4693-1B3616995413}"/>
              </a:ext>
            </a:extLst>
          </p:cNvPr>
          <p:cNvSpPr/>
          <p:nvPr/>
        </p:nvSpPr>
        <p:spPr>
          <a:xfrm>
            <a:off x="2764467" y="552893"/>
            <a:ext cx="6963854" cy="3274827"/>
          </a:xfrm>
          <a:prstGeom prst="roundRect">
            <a:avLst>
              <a:gd name="adj" fmla="val 11208"/>
            </a:avLst>
          </a:prstGeom>
          <a:solidFill>
            <a:srgbClr val="EBF1F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>
                <a:solidFill>
                  <a:srgbClr val="DD7E00"/>
                </a:solidFill>
                <a:latin typeface="Lato" panose="020F0502020204030203" pitchFamily="34" charset="77"/>
              </a:rPr>
              <a:t>flume</a:t>
            </a:r>
          </a:p>
          <a:p>
            <a:pPr algn="ctr"/>
            <a:r>
              <a:rPr lang="en-US" sz="4400">
                <a:solidFill>
                  <a:schemeClr val="tx1"/>
                </a:solidFill>
                <a:latin typeface="Lato" panose="020F0502020204030203" pitchFamily="34" charset="77"/>
              </a:rPr>
              <a:t>A man-made water channel or slide</a:t>
            </a:r>
          </a:p>
        </p:txBody>
      </p:sp>
      <p:pic>
        <p:nvPicPr>
          <p:cNvPr id="46" name="Picture 45">
            <a:extLst>
              <a:ext uri="{FF2B5EF4-FFF2-40B4-BE49-F238E27FC236}">
                <a16:creationId xmlns:a16="http://schemas.microsoft.com/office/drawing/2014/main" id="{C9D2752D-BCFE-2142-9F95-D03928102DB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35758" y="3322444"/>
            <a:ext cx="1664582" cy="2080727"/>
          </a:xfrm>
          <a:prstGeom prst="rect">
            <a:avLst/>
          </a:prstGeom>
        </p:spPr>
      </p:pic>
      <p:pic>
        <p:nvPicPr>
          <p:cNvPr id="47" name="Picture 46">
            <a:hlinkClick r:id="" action="ppaction://noaction">
              <a:snd r:embed="rId7" name="flume.wav"/>
            </a:hlinkClick>
            <a:extLst>
              <a:ext uri="{FF2B5EF4-FFF2-40B4-BE49-F238E27FC236}">
                <a16:creationId xmlns:a16="http://schemas.microsoft.com/office/drawing/2014/main" id="{2AD3976D-392D-7D6B-4324-A04607FAF20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24955" t="25578" r="27449" b="35239"/>
          <a:stretch>
            <a:fillRect/>
          </a:stretch>
        </p:blipFill>
        <p:spPr>
          <a:xfrm>
            <a:off x="2313991" y="186611"/>
            <a:ext cx="1542144" cy="158620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707FF1-07CA-3D3F-A604-0DB4B019AE9E}"/>
              </a:ext>
            </a:extLst>
          </p:cNvPr>
          <p:cNvSpPr txBox="1"/>
          <p:nvPr/>
        </p:nvSpPr>
        <p:spPr>
          <a:xfrm>
            <a:off x="0" y="6675719"/>
            <a:ext cx="992579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>
                <a:solidFill>
                  <a:schemeClr val="bg1">
                    <a:lumMod val="50000"/>
                  </a:schemeClr>
                </a:solidFill>
                <a:latin typeface="Lato" panose="020F0502020204030203" pitchFamily="34" charset="77"/>
              </a:rPr>
              <a:t>© C Andrew 2026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35860E2C-CCB9-68A6-7239-4F47575F618E}"/>
              </a:ext>
            </a:extLst>
          </p:cNvPr>
          <p:cNvGrpSpPr/>
          <p:nvPr/>
        </p:nvGrpSpPr>
        <p:grpSpPr>
          <a:xfrm>
            <a:off x="1121950" y="4041913"/>
            <a:ext cx="2174144" cy="2550273"/>
            <a:chOff x="1121950" y="4041913"/>
            <a:chExt cx="2174144" cy="255027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748BE50-F94D-1D7A-B34E-A94959F2972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rcRect/>
            <a:stretch/>
          </p:blipFill>
          <p:spPr>
            <a:xfrm>
              <a:off x="1262474" y="4041913"/>
              <a:ext cx="1885891" cy="1885891"/>
            </a:xfrm>
            <a:prstGeom prst="rect">
              <a:avLst/>
            </a:prstGeom>
          </p:spPr>
        </p:pic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CB43778F-9EAD-2435-680A-3B61E6643D2E}"/>
                </a:ext>
              </a:extLst>
            </p:cNvPr>
            <p:cNvSpPr/>
            <p:nvPr/>
          </p:nvSpPr>
          <p:spPr>
            <a:xfrm>
              <a:off x="1121950" y="5741581"/>
              <a:ext cx="2174144" cy="850605"/>
            </a:xfrm>
            <a:prstGeom prst="roundRect">
              <a:avLst>
                <a:gd name="adj" fmla="val 50000"/>
              </a:avLst>
            </a:prstGeom>
            <a:solidFill>
              <a:srgbClr val="ADDCE4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4000" b="1">
                  <a:solidFill>
                    <a:srgbClr val="002060"/>
                  </a:solidFill>
                  <a:latin typeface="Lato" panose="020F0502020204030203" pitchFamily="34" charset="77"/>
                  <a:cs typeface="Calibri" panose="020F0502020204030204" pitchFamily="34" charset="0"/>
                </a:rPr>
                <a:t>schola</a:t>
              </a:r>
              <a:endParaRPr lang="en-US" sz="4000">
                <a:solidFill>
                  <a:srgbClr val="002060"/>
                </a:solidFill>
                <a:latin typeface="Lato" panose="020F0502020204030203" pitchFamily="34" charset="77"/>
                <a:cs typeface="Calibri" panose="020F0502020204030204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54AE00CA-919B-ECDD-6F82-4806BB534234}"/>
              </a:ext>
            </a:extLst>
          </p:cNvPr>
          <p:cNvGrpSpPr/>
          <p:nvPr/>
        </p:nvGrpSpPr>
        <p:grpSpPr>
          <a:xfrm>
            <a:off x="3721396" y="4239965"/>
            <a:ext cx="2083982" cy="2352221"/>
            <a:chOff x="3721396" y="4239965"/>
            <a:chExt cx="2083982" cy="235222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61AA8715-828A-86F5-7428-367EB1CF198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rcRect/>
            <a:stretch/>
          </p:blipFill>
          <p:spPr>
            <a:xfrm>
              <a:off x="3886070" y="4239965"/>
              <a:ext cx="1799111" cy="1799111"/>
            </a:xfrm>
            <a:prstGeom prst="rect">
              <a:avLst/>
            </a:prstGeom>
          </p:spPr>
        </p:pic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B0F41043-F927-F189-903D-AA0EB4871AE4}"/>
                </a:ext>
              </a:extLst>
            </p:cNvPr>
            <p:cNvSpPr/>
            <p:nvPr/>
          </p:nvSpPr>
          <p:spPr>
            <a:xfrm>
              <a:off x="3721396" y="5741581"/>
              <a:ext cx="2083982" cy="850605"/>
            </a:xfrm>
            <a:prstGeom prst="roundRect">
              <a:avLst>
                <a:gd name="adj" fmla="val 50000"/>
              </a:avLst>
            </a:prstGeom>
            <a:solidFill>
              <a:srgbClr val="E9F0CB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chemeClr val="accent6">
                      <a:lumMod val="50000"/>
                    </a:schemeClr>
                  </a:solidFill>
                  <a:latin typeface="Lato" panose="020F0502020204030203" pitchFamily="34" charset="77"/>
                </a:rPr>
                <a:t>villa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DC69FAB-2B31-7176-4A4C-E295281AAFDE}"/>
              </a:ext>
            </a:extLst>
          </p:cNvPr>
          <p:cNvGrpSpPr/>
          <p:nvPr/>
        </p:nvGrpSpPr>
        <p:grpSpPr>
          <a:xfrm>
            <a:off x="6261442" y="4228564"/>
            <a:ext cx="2095747" cy="2342358"/>
            <a:chOff x="6261442" y="4228564"/>
            <a:chExt cx="2095747" cy="2342358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DBA70662-0D09-602F-5C9A-09A4FE551D0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rcRect/>
            <a:stretch/>
          </p:blipFill>
          <p:spPr>
            <a:xfrm>
              <a:off x="6466409" y="4228564"/>
              <a:ext cx="1789695" cy="1789695"/>
            </a:xfrm>
            <a:prstGeom prst="rect">
              <a:avLst/>
            </a:prstGeom>
          </p:spPr>
        </p:pic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6DC336AA-4274-08CB-9922-8F8F8C24372E}"/>
                </a:ext>
              </a:extLst>
            </p:cNvPr>
            <p:cNvSpPr/>
            <p:nvPr/>
          </p:nvSpPr>
          <p:spPr>
            <a:xfrm>
              <a:off x="6261442" y="5699052"/>
              <a:ext cx="2095747" cy="871870"/>
            </a:xfrm>
            <a:prstGeom prst="roundRect">
              <a:avLst>
                <a:gd name="adj" fmla="val 50000"/>
              </a:avLst>
            </a:prstGeom>
            <a:solidFill>
              <a:srgbClr val="FCAB9F"/>
            </a:solidFill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bevelB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b"/>
            <a:lstStyle/>
            <a:p>
              <a:pPr algn="ctr"/>
              <a:r>
                <a:rPr lang="en-US" sz="3900" b="1">
                  <a:solidFill>
                    <a:srgbClr val="8B0605"/>
                  </a:solidFill>
                  <a:latin typeface="Lato" panose="020F0502020204030203" pitchFamily="34" charset="77"/>
                </a:rPr>
                <a:t>mare</a:t>
              </a:r>
              <a:endParaRPr lang="en-US" sz="3900">
                <a:solidFill>
                  <a:srgbClr val="8B0605"/>
                </a:solidFill>
                <a:latin typeface="Lato" panose="020F0502020204030203" pitchFamily="34" charset="7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5216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2750</TotalTime>
  <Words>251</Words>
  <Application>Microsoft Macintosh PowerPoint</Application>
  <PresentationFormat>Widescreen</PresentationFormat>
  <Paragraphs>105</Paragraphs>
  <Slides>12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Aptos</vt:lpstr>
      <vt:lpstr>Aptos Display</vt:lpstr>
      <vt:lpstr>Arial</vt:lpstr>
      <vt:lpstr>Lato</vt:lpstr>
      <vt:lpstr>Office Theme</vt:lpstr>
      <vt:lpstr>Connect the word root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gratias ludentibus!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Charlie Andrew</dc:creator>
  <cp:lastModifiedBy>Charlie Andrew</cp:lastModifiedBy>
  <cp:revision>71</cp:revision>
  <dcterms:created xsi:type="dcterms:W3CDTF">2026-07-20T16:05:24Z</dcterms:created>
  <dcterms:modified xsi:type="dcterms:W3CDTF">2026-08-18T11:34:27Z</dcterms:modified>
</cp:coreProperties>
</file>