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535" r:id="rId3"/>
    <p:sldId id="534" r:id="rId4"/>
    <p:sldId id="533" r:id="rId5"/>
    <p:sldId id="536" r:id="rId6"/>
    <p:sldId id="537" r:id="rId7"/>
    <p:sldId id="538" r:id="rId8"/>
    <p:sldId id="539" r:id="rId9"/>
    <p:sldId id="544" r:id="rId10"/>
    <p:sldId id="540" r:id="rId11"/>
    <p:sldId id="542" r:id="rId12"/>
    <p:sldId id="54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7E00"/>
    <a:srgbClr val="FFA460"/>
    <a:srgbClr val="538BA3"/>
    <a:srgbClr val="EBF1F2"/>
    <a:srgbClr val="DED5F4"/>
    <a:srgbClr val="F2EDB5"/>
    <a:srgbClr val="F4E034"/>
    <a:srgbClr val="8B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96"/>
    <p:restoredTop sz="94656"/>
  </p:normalViewPr>
  <p:slideViewPr>
    <p:cSldViewPr snapToGrid="0">
      <p:cViewPr varScale="1">
        <p:scale>
          <a:sx n="81" d="100"/>
          <a:sy n="81" d="100"/>
        </p:scale>
        <p:origin x="208" y="248"/>
      </p:cViewPr>
      <p:guideLst>
        <p:guide orient="horz" pos="40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DCAC2-5EEE-2243-8964-CFDF7A4C4C6C}" type="datetimeFigureOut"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94F0D-B69F-E549-A471-8FE983A328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40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A36EB-E6DB-3E6B-42F9-E990B73D6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8AE5D7-B75E-E1CE-EFAF-A71112170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5166A1-0E2B-ECD6-C6E2-DF532DD78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424D2-AF05-342A-6B76-0C65C3F669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8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6FB2B-DC41-735B-F5C2-D30490AF7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325A42-88CE-02CF-2EC2-752FC4110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74D2C-B489-02CB-A7D2-BD012F1D8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4A80A-2C1A-68AC-389B-F3AE71720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951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E0DC2-4AEC-45C7-BC4E-3F9A8E3BD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5346B-4625-8940-6DB5-64EFE92A7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092D8-77AE-23D0-579E-56D595C75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DBB02-2B51-610C-402C-B143845C6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691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81AFE-5192-0E1C-6381-67F6DF7F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F68096-EA50-1D2B-8295-EC1BF3CA0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F66F02-D627-0AD2-46E3-14E2DF8EA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36D16-51C8-5641-E318-CD9DA6440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616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A3D2F-4FCA-AEC9-94A3-D0BAB4065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4800B-B922-1B01-6028-A37BF877E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50A8DB-855A-AD2F-5850-116DBB8D0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05F70-07B4-BA11-1F57-67ADE69CC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04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C7541-1065-35EF-0AD4-86F2CA18D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1D863-7DD8-CE1A-5632-AA4C7CBE21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6A788-3766-E1CC-2BC6-441B849C0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E81DD-CCFF-0DDD-B049-91FA846743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796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E0EFF-30C4-BDE1-FFA1-0622C0659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6D3E5-ECF6-0B1D-5469-D26AB38D7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095F38-D5D9-1F12-EC7F-7EC2C52A5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FD6C2-206E-A28B-7580-5EA0ED578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26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BD540-B7CB-25DE-AC53-3DE9DC56E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974D4E-23DE-A4CD-8B85-E453E9A47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D3565-F657-CAA4-B966-BA1247363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99797-B1DC-1140-1FB0-DD0773EF0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460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01332-65A1-83F9-B1E2-78E37935F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7A06D4-CCB4-AABF-1CD5-3CB503EDA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5F2AD-AD1D-B7E8-1E4F-0479A52ED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1993A-8C18-A85B-43AF-9DD38EF4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E7F97-413B-ED0B-207A-23577C76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2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BD493-0DAD-BAB3-9869-BEADCDFB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DD6DE6-2822-4865-439E-E6E6C500A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89E01-DE69-49B5-8D21-BD46AAFF5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0D8C3-0D0F-8748-544C-4C4F3711B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08DD6-D00A-BC7D-A52B-09885573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3B6B7F-80FC-A131-86DF-E5B21A71E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AD6A9-514E-657B-17F7-D2C3BA4CA8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0908E-6313-1FD9-9298-35FE9A69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A5EFD-301A-794C-2084-23AEFF662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F7C10-FE96-CA93-D603-8498E76A1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CC36-C8E7-A614-6B1C-4F25192B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649E0-E09F-D7B5-6092-2BE6BEBBB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68C96-63E8-F5C6-3E5E-E7F85DA0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DD04B-9AFA-4E60-494A-BED8AE55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A79A5-508B-F171-3037-837EC373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11431-E25E-049E-1C24-4A4B9268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27BF9-F27B-3185-D227-164E23762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EB4CD-9A28-570B-5867-DFB17D80E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6413B-81F7-030A-44FF-7FF781206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BB9E6-DE9E-E64A-C2E8-8CEB44D0A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689A-D5B6-81FC-BBDA-C7DE85DA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3FF1A-2A90-7A0B-28DF-B24C7BAAE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DFE904-6640-8A63-C91E-DBE1F6BCB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59969-07D4-8570-7F92-D8B4196F4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BA997-DE44-FCCB-47A4-AE7762C2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A0933-AD4E-FFB1-1FFF-FDD83AAC8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7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EB30F-9342-F71A-3FB9-C6C21C35D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98877-7CBD-75A5-C0EA-814159B1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0BB5D-D022-128C-2FAF-34E8C319A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B7D8CA-1201-CF96-3BBA-6CFEE1411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6F5F8-D4B1-C88C-6081-1CF9FC9EE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EA1606-18FC-FB0C-FC18-CE880720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3911AE-593A-D07F-F2B9-8DF0B6F63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A4B4F7-E542-36E7-5CB2-A3CC23A55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5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ED2C8-6386-C633-BE35-87052403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26031-CA3A-7571-2422-06FCFAD97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8D8185-3EB2-1B34-AB01-7B7CDA83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1D293-C6D0-FA0E-00EE-ACD4103B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1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A93E87-A58F-910C-7803-B1DEB2FF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2C3C6C-D838-E2C6-E200-E2FB650BB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5F347-16E6-7CAA-201F-FC9F1DA3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5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900C4-9929-2F7F-C670-0683BEC41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98487-F89A-BA9E-0C05-98C691239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99028-8F5C-AC57-287A-2BB70A49C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EC268-337B-31BD-15D4-CEB724F3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267628-8384-6764-0E06-47AAE95D6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E9601-574B-4F78-CEEB-D0B7DA9A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2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D262D-40EC-942F-6C76-29D971F19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A2D133-F97D-4A36-ACE3-68F00866D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D3AF0-5BB8-1ACD-1BC7-329CFB908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C1BD3-A947-535B-15BF-A8EA1E2A7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D87CB-E91B-2281-990F-3E4B52A0B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C9D53-3560-E6BB-CC34-FFCA48A6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1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CAE86A-202B-13C5-AF61-C67E1B7F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8A35E-D5F3-EC3E-10B6-F6E15AC7B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8AB0E-58BB-5807-B5B2-1A09CCCBA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00F72-0846-BE42-1DC1-9DDDC15760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FA9B3-DE28-8AB1-1FAF-DCC8A04A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6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9.png"/><Relationship Id="rId5" Type="http://schemas.openxmlformats.org/officeDocument/2006/relationships/image" Target="../media/image15.png"/><Relationship Id="rId10" Type="http://schemas.openxmlformats.org/officeDocument/2006/relationships/image" Target="../media/image14.gif"/><Relationship Id="rId4" Type="http://schemas.openxmlformats.org/officeDocument/2006/relationships/audio" Target="../media/audio13.wav"/><Relationship Id="rId9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image" Target="../media/image9.png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8.png"/><Relationship Id="rId5" Type="http://schemas.openxmlformats.org/officeDocument/2006/relationships/audio" Target="../media/audio6.wav"/><Relationship Id="rId10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audio" Target="../media/audio2.wav"/><Relationship Id="rId12" Type="http://schemas.openxmlformats.org/officeDocument/2006/relationships/audio" Target="../media/audio5.wav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audio" Target="../media/audio4.wav"/><Relationship Id="rId5" Type="http://schemas.openxmlformats.org/officeDocument/2006/relationships/image" Target="../media/image11.png"/><Relationship Id="rId10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audio" Target="../media/audio7.wav"/><Relationship Id="rId4" Type="http://schemas.openxmlformats.org/officeDocument/2006/relationships/image" Target="../media/image8.png"/><Relationship Id="rId9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11" Type="http://schemas.openxmlformats.org/officeDocument/2006/relationships/image" Target="../media/image8.png"/><Relationship Id="rId5" Type="http://schemas.openxmlformats.org/officeDocument/2006/relationships/audio" Target="../media/audio1.wav"/><Relationship Id="rId10" Type="http://schemas.openxmlformats.org/officeDocument/2006/relationships/image" Target="../media/image9.png"/><Relationship Id="rId4" Type="http://schemas.openxmlformats.org/officeDocument/2006/relationships/audio" Target="../media/audio6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audio" Target="../media/audio9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11" Type="http://schemas.openxmlformats.org/officeDocument/2006/relationships/image" Target="../media/image9.png"/><Relationship Id="rId5" Type="http://schemas.openxmlformats.org/officeDocument/2006/relationships/audio" Target="../media/audio1.wav"/><Relationship Id="rId10" Type="http://schemas.openxmlformats.org/officeDocument/2006/relationships/image" Target="../media/image8.png"/><Relationship Id="rId4" Type="http://schemas.openxmlformats.org/officeDocument/2006/relationships/audio" Target="../media/audio6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gif"/><Relationship Id="rId5" Type="http://schemas.openxmlformats.org/officeDocument/2006/relationships/image" Target="../media/image15.png"/><Relationship Id="rId10" Type="http://schemas.openxmlformats.org/officeDocument/2006/relationships/audio" Target="../media/audio6.wav"/><Relationship Id="rId4" Type="http://schemas.openxmlformats.org/officeDocument/2006/relationships/audio" Target="../media/audio10.wav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gif"/><Relationship Id="rId5" Type="http://schemas.openxmlformats.org/officeDocument/2006/relationships/image" Target="../media/image15.png"/><Relationship Id="rId10" Type="http://schemas.openxmlformats.org/officeDocument/2006/relationships/audio" Target="../media/audio6.wav"/><Relationship Id="rId4" Type="http://schemas.openxmlformats.org/officeDocument/2006/relationships/audio" Target="../media/audio11.wav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audio" Target="../media/audio1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11" Type="http://schemas.openxmlformats.org/officeDocument/2006/relationships/image" Target="../media/image11.png"/><Relationship Id="rId5" Type="http://schemas.openxmlformats.org/officeDocument/2006/relationships/audio" Target="../media/audio1.wav"/><Relationship Id="rId10" Type="http://schemas.openxmlformats.org/officeDocument/2006/relationships/image" Target="../media/image9.png"/><Relationship Id="rId4" Type="http://schemas.openxmlformats.org/officeDocument/2006/relationships/audio" Target="../media/audio6.wav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1AF504-D381-778B-3DF3-4AB55D358121}"/>
              </a:ext>
            </a:extLst>
          </p:cNvPr>
          <p:cNvSpPr/>
          <p:nvPr/>
        </p:nvSpPr>
        <p:spPr>
          <a:xfrm>
            <a:off x="211015" y="193432"/>
            <a:ext cx="11816862" cy="6488723"/>
          </a:xfrm>
          <a:prstGeom prst="roundRect">
            <a:avLst>
              <a:gd name="adj" fmla="val 6640"/>
            </a:avLst>
          </a:prstGeom>
          <a:solidFill>
            <a:srgbClr val="FFFFFF"/>
          </a:solidFill>
          <a:ln w="76200">
            <a:solidFill>
              <a:srgbClr val="DD7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8C8A8-5C0D-FF6D-D638-FEB9600F7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8807"/>
            <a:ext cx="9144000" cy="661116"/>
          </a:xfrm>
        </p:spPr>
        <p:txBody>
          <a:bodyPr>
            <a:noAutofit/>
          </a:bodyPr>
          <a:lstStyle/>
          <a:p>
            <a:r>
              <a:rPr lang="en-US" sz="3600" b="1">
                <a:solidFill>
                  <a:srgbClr val="DD7E00"/>
                </a:solidFill>
                <a:latin typeface="Lato" panose="020F0502020204030203" pitchFamily="34" charset="77"/>
              </a:rPr>
              <a:t>Animals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FC64C8-01DF-E19B-C124-38940915C58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3148266"/>
            <a:ext cx="9144000" cy="101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>
                <a:latin typeface="Lato" panose="020F0502020204030203" pitchFamily="34" charset="77"/>
              </a:rPr>
              <a:t>Connect the word root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21B44B-4321-FDAE-097D-4274CCB4BBF8}"/>
              </a:ext>
            </a:extLst>
          </p:cNvPr>
          <p:cNvSpPr txBox="1"/>
          <p:nvPr/>
        </p:nvSpPr>
        <p:spPr>
          <a:xfrm>
            <a:off x="817888" y="4600627"/>
            <a:ext cx="10939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Lato" panose="020F0502020204030203" pitchFamily="34" charset="77"/>
              </a:rPr>
              <a:t>Instructions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Put this deck into slideshow mode and click on the start arrow below.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Click on the orange buttons to listen to the words or go to the game.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Choose the word that you think is the Latin root for the word on the card. Wrong answers will disappear.</a:t>
            </a:r>
          </a:p>
        </p:txBody>
      </p:sp>
      <p:sp>
        <p:nvSpPr>
          <p:cNvPr id="12" name="Pentagon 11">
            <a:hlinkClick r:id="" action="ppaction://hlinkshowjump?jump=nextslide" highlightClick="1">
              <a:snd r:embed="rId2" name="click.wav"/>
            </a:hlinkClick>
            <a:extLst>
              <a:ext uri="{FF2B5EF4-FFF2-40B4-BE49-F238E27FC236}">
                <a16:creationId xmlns:a16="http://schemas.microsoft.com/office/drawing/2014/main" id="{4A72F138-FFC5-7781-A254-4F98F83FB770}"/>
              </a:ext>
            </a:extLst>
          </p:cNvPr>
          <p:cNvSpPr/>
          <p:nvPr/>
        </p:nvSpPr>
        <p:spPr>
          <a:xfrm>
            <a:off x="10809599" y="596778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start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ADF7A3-97BF-5F85-68CB-78A5F2C9DB5B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latin typeface="Lato" panose="020F0502020204030203" pitchFamily="34" charset="77"/>
              </a:rPr>
              <a:t>© C Andrew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C83CDD-8952-069A-D290-AF09B5286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283" y="287161"/>
            <a:ext cx="2194895" cy="28737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74DDD1-9920-FE24-EB8F-A2A9C8EEF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011" y="564444"/>
            <a:ext cx="2053359" cy="25985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A25107B-85EF-690D-3898-08E1CF793D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243" y="383822"/>
            <a:ext cx="2205567" cy="27874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F5C9DCC-11AB-DAD4-2210-4133A326DB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2177" y="944739"/>
            <a:ext cx="2747433" cy="227929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EE72AB-1DBC-2900-47D5-6227CF90D1B9}"/>
              </a:ext>
            </a:extLst>
          </p:cNvPr>
          <p:cNvGrpSpPr/>
          <p:nvPr/>
        </p:nvGrpSpPr>
        <p:grpSpPr>
          <a:xfrm>
            <a:off x="468300" y="5760720"/>
            <a:ext cx="4364958" cy="907306"/>
            <a:chOff x="468300" y="5760720"/>
            <a:chExt cx="4364958" cy="9073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BBA6BF-3CF7-3EFF-AB3B-42CECEA02E7A}"/>
                </a:ext>
              </a:extLst>
            </p:cNvPr>
            <p:cNvSpPr txBox="1"/>
            <p:nvPr/>
          </p:nvSpPr>
          <p:spPr>
            <a:xfrm>
              <a:off x="975256" y="6165324"/>
              <a:ext cx="3858002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80"/>
                </a:lnSpc>
              </a:pPr>
              <a:r>
                <a:rPr lang="en-US" sz="1900" b="1">
                  <a:solidFill>
                    <a:srgbClr val="538BA3"/>
                  </a:solidFill>
                  <a:latin typeface="Lato" panose="020F0502020204030203" pitchFamily="34" charset="77"/>
                </a:rPr>
                <a:t>MaximumClassics.com</a:t>
              </a:r>
            </a:p>
            <a:p>
              <a:pPr>
                <a:lnSpc>
                  <a:spcPts val="1580"/>
                </a:lnSpc>
              </a:pPr>
              <a:r>
                <a:rPr lang="en-US" sz="1400">
                  <a:latin typeface="Lato" panose="020F0502020204030203" pitchFamily="34" charset="77"/>
                </a:rPr>
                <a:t>Latin for literacy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603995A-5A7A-4160-5508-140814BCC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8300" y="5760720"/>
              <a:ext cx="715420" cy="879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33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B52-A5E8-ADF6-95CE-74760BE8F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entagon 34">
            <a:hlinkClick r:id="" action="ppaction://hlinkshowjump?jump=nextslide" highlightClick="1">
              <a:snd r:embed="rId3" name="click.wav"/>
            </a:hlinkClick>
            <a:extLst>
              <a:ext uri="{FF2B5EF4-FFF2-40B4-BE49-F238E27FC236}">
                <a16:creationId xmlns:a16="http://schemas.microsoft.com/office/drawing/2014/main" id="{F1168027-3FEA-7958-E5FC-95E8E71C51F7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1216364-DFD5-7435-B25F-44AEEC1A282A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🇪🇸 equitación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The Spanish word for horse-riding</a:t>
            </a:r>
          </a:p>
        </p:txBody>
      </p:sp>
      <p:pic>
        <p:nvPicPr>
          <p:cNvPr id="47" name="Picture 46">
            <a:hlinkClick r:id="" action="ppaction://noaction">
              <a:snd r:embed="rId4" name="equitacion.wav"/>
            </a:hlinkClick>
            <a:extLst>
              <a:ext uri="{FF2B5EF4-FFF2-40B4-BE49-F238E27FC236}">
                <a16:creationId xmlns:a16="http://schemas.microsoft.com/office/drawing/2014/main" id="{33EACA7B-B4F6-1701-9D08-7788D27526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BFC8DC-ACBF-45D4-BF7B-F8186ADCCF96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89FA77-CE32-A331-B782-6A0B6EF2B0FD}"/>
              </a:ext>
            </a:extLst>
          </p:cNvPr>
          <p:cNvGrpSpPr/>
          <p:nvPr/>
        </p:nvGrpSpPr>
        <p:grpSpPr>
          <a:xfrm>
            <a:off x="1121950" y="4039505"/>
            <a:ext cx="2174144" cy="2552681"/>
            <a:chOff x="1121950" y="4039505"/>
            <a:chExt cx="2174144" cy="255268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71D12FE-4EA6-FFFF-C9B3-FA87DDDC7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620284" y="4039505"/>
              <a:ext cx="1168400" cy="1585987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97996D1-5A91-ACC3-4A71-24DC4501B08B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canis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EEF13B0-4C45-18BD-5BB8-76572FE15083}"/>
              </a:ext>
            </a:extLst>
          </p:cNvPr>
          <p:cNvGrpSpPr/>
          <p:nvPr/>
        </p:nvGrpSpPr>
        <p:grpSpPr>
          <a:xfrm>
            <a:off x="8923127" y="4166448"/>
            <a:ext cx="2007144" cy="2361942"/>
            <a:chOff x="8923127" y="4166448"/>
            <a:chExt cx="2007144" cy="236194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2A4AEC7-8340-B52D-004A-153F37BAA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8988411" y="4166448"/>
              <a:ext cx="1823484" cy="1499641"/>
            </a:xfrm>
            <a:prstGeom prst="rect">
              <a:avLst/>
            </a:prstGeom>
          </p:spPr>
        </p:pic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A95B58B-D8A7-C79F-AE47-E5D45D478989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porcus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ECAD547-343A-78B7-5123-8E16C898D35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665192" y="4080275"/>
            <a:ext cx="1255360" cy="1612900"/>
          </a:xfrm>
          <a:prstGeom prst="rect">
            <a:avLst/>
          </a:prstGeom>
        </p:spPr>
      </p:pic>
      <p:sp>
        <p:nvSpPr>
          <p:cNvPr id="17" name="Rounded Rectangle 16">
            <a:hlinkClick r:id="" action="ppaction://noaction">
              <a:snd r:embed="rId9" name="chimes.wav"/>
            </a:hlinkClick>
            <a:extLst>
              <a:ext uri="{FF2B5EF4-FFF2-40B4-BE49-F238E27FC236}">
                <a16:creationId xmlns:a16="http://schemas.microsoft.com/office/drawing/2014/main" id="{0A4BC978-A424-D484-8568-2C11C13CE709}"/>
              </a:ext>
            </a:extLst>
          </p:cNvPr>
          <p:cNvSpPr/>
          <p:nvPr/>
        </p:nvSpPr>
        <p:spPr>
          <a:xfrm>
            <a:off x="6261442" y="5699052"/>
            <a:ext cx="2095747" cy="871870"/>
          </a:xfrm>
          <a:prstGeom prst="roundRect">
            <a:avLst>
              <a:gd name="adj" fmla="val 50000"/>
            </a:avLst>
          </a:prstGeom>
          <a:solidFill>
            <a:srgbClr val="FCAB9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C64F52"/>
                </a:solidFill>
                <a:latin typeface="Lato" panose="020F0502020204030203" pitchFamily="34" charset="77"/>
              </a:rPr>
              <a:t>    </a:t>
            </a:r>
            <a:r>
              <a:rPr lang="en-US" sz="3900" b="1">
                <a:solidFill>
                  <a:srgbClr val="8B0605"/>
                </a:solidFill>
                <a:latin typeface="Lato" panose="020F0502020204030203" pitchFamily="34" charset="77"/>
              </a:rPr>
              <a:t>equus</a:t>
            </a:r>
            <a:endParaRPr lang="en-US" sz="3900">
              <a:solidFill>
                <a:srgbClr val="8B0605"/>
              </a:solidFill>
              <a:latin typeface="Lato" panose="020F0502020204030203" pitchFamily="34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F1FE6BE-82DF-F7CD-CCED-B49266296A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2286" y="3359020"/>
            <a:ext cx="1664582" cy="208072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42EFA4F-61E9-4200-203F-184BED5736FB}"/>
              </a:ext>
            </a:extLst>
          </p:cNvPr>
          <p:cNvGrpSpPr/>
          <p:nvPr/>
        </p:nvGrpSpPr>
        <p:grpSpPr>
          <a:xfrm>
            <a:off x="3721396" y="3986887"/>
            <a:ext cx="2083982" cy="2605299"/>
            <a:chOff x="3721396" y="3986887"/>
            <a:chExt cx="2083982" cy="260529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D55FDBB-4310-21DC-911F-1328B7A7A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4045098" y="3986887"/>
              <a:ext cx="1320020" cy="1667153"/>
            </a:xfrm>
            <a:prstGeom prst="rect">
              <a:avLst/>
            </a:prstGeom>
          </p:spPr>
        </p:pic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780F9019-D571-0DB9-9B85-24C417004D8C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feles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507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0E10F-6401-1B38-F489-8226A95B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4FF2D10-BADA-C567-CB1E-919C9C344455}"/>
              </a:ext>
            </a:extLst>
          </p:cNvPr>
          <p:cNvGrpSpPr/>
          <p:nvPr/>
        </p:nvGrpSpPr>
        <p:grpSpPr>
          <a:xfrm>
            <a:off x="3721396" y="3986887"/>
            <a:ext cx="2083982" cy="2605299"/>
            <a:chOff x="3721396" y="3986887"/>
            <a:chExt cx="2083982" cy="2605299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027D4D7-2573-6FBC-40F8-975FAE647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4045098" y="3986887"/>
              <a:ext cx="1320020" cy="1667153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D4C18B4-C1C2-3C3C-6F2E-06329C877498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feles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A952B76-A61C-4683-1DC9-1F16F2164B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20284" y="4039505"/>
            <a:ext cx="1168400" cy="1585987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5" name="chimes.wav"/>
            </a:hlinkClick>
            <a:extLst>
              <a:ext uri="{FF2B5EF4-FFF2-40B4-BE49-F238E27FC236}">
                <a16:creationId xmlns:a16="http://schemas.microsoft.com/office/drawing/2014/main" id="{A9D7BAC5-0A0F-E7A6-C68F-6BDB3E06D67C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canis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6" name="click.wav"/>
            </a:hlinkClick>
            <a:extLst>
              <a:ext uri="{FF2B5EF4-FFF2-40B4-BE49-F238E27FC236}">
                <a16:creationId xmlns:a16="http://schemas.microsoft.com/office/drawing/2014/main" id="{01E9F451-B510-2752-EDE5-4238DDA97C08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EAEA79-DA99-DFD9-06B7-6B92D6A7DC8C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🇫🇷 chien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The French word for dog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577ACDA-AED7-3E59-0E9C-5790298247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8" name="chien.wav"/>
            </a:hlinkClick>
            <a:extLst>
              <a:ext uri="{FF2B5EF4-FFF2-40B4-BE49-F238E27FC236}">
                <a16:creationId xmlns:a16="http://schemas.microsoft.com/office/drawing/2014/main" id="{142311CD-EB9A-283C-A622-0B6614C02FB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3803E9-823C-76CA-DED4-577549BEBEC8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3A3650D-0D36-2C9D-A1F9-FB8AB9035424}"/>
              </a:ext>
            </a:extLst>
          </p:cNvPr>
          <p:cNvGrpSpPr/>
          <p:nvPr/>
        </p:nvGrpSpPr>
        <p:grpSpPr>
          <a:xfrm>
            <a:off x="6261442" y="4049795"/>
            <a:ext cx="2095747" cy="2521127"/>
            <a:chOff x="6261442" y="4049795"/>
            <a:chExt cx="2095747" cy="25211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15131B5-AC92-5D02-8A27-4028EBE82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6665192" y="4049795"/>
              <a:ext cx="1255360" cy="1612900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763F9CBB-0F77-3926-9398-FDA03A674D3B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equus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1085691-1529-715A-CAE3-944238732544}"/>
              </a:ext>
            </a:extLst>
          </p:cNvPr>
          <p:cNvGrpSpPr/>
          <p:nvPr/>
        </p:nvGrpSpPr>
        <p:grpSpPr>
          <a:xfrm>
            <a:off x="8923127" y="4166448"/>
            <a:ext cx="2007144" cy="2361942"/>
            <a:chOff x="8923127" y="4166448"/>
            <a:chExt cx="2007144" cy="23619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4A7938-8F41-EECA-ECAD-B289BF641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8988411" y="4166448"/>
              <a:ext cx="1823484" cy="1499641"/>
            </a:xfrm>
            <a:prstGeom prst="rect">
              <a:avLst/>
            </a:prstGeom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9D72F52-E2FD-2371-3A1A-C9A14F827D5D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porcus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418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E02BF-0082-B98C-4F67-3176275BF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864E157-4779-CA0B-3EB9-FC1B1E06AC9B}"/>
              </a:ext>
            </a:extLst>
          </p:cNvPr>
          <p:cNvSpPr/>
          <p:nvPr/>
        </p:nvSpPr>
        <p:spPr>
          <a:xfrm>
            <a:off x="211015" y="193432"/>
            <a:ext cx="11816862" cy="6488723"/>
          </a:xfrm>
          <a:prstGeom prst="roundRect">
            <a:avLst>
              <a:gd name="adj" fmla="val 6640"/>
            </a:avLst>
          </a:prstGeom>
          <a:solidFill>
            <a:srgbClr val="FFFFFF"/>
          </a:solidFill>
          <a:ln w="76200">
            <a:solidFill>
              <a:srgbClr val="DD7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FA7D4E-2F0C-F2C7-037D-2EFF450D0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24487"/>
            <a:ext cx="9144000" cy="661116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rgbClr val="DD7E00"/>
                </a:solidFill>
                <a:latin typeface="Lato" panose="020F0502020204030203" pitchFamily="34" charset="77"/>
              </a:rPr>
              <a:t>Thanks for playing!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C5CB3-8106-965B-57D2-1B1814697F4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670304" y="2727642"/>
            <a:ext cx="9144000" cy="101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>
                <a:latin typeface="Lato" panose="020F0502020204030203" pitchFamily="34" charset="77"/>
              </a:rPr>
              <a:t>gratias ludentibus!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C107E6-B7BF-AE60-B4B1-E23C8DE6B65C}"/>
              </a:ext>
            </a:extLst>
          </p:cNvPr>
          <p:cNvSpPr txBox="1"/>
          <p:nvPr/>
        </p:nvSpPr>
        <p:spPr>
          <a:xfrm>
            <a:off x="4750421" y="5616456"/>
            <a:ext cx="38314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538BA3"/>
                </a:solidFill>
                <a:latin typeface="Lato" panose="020F0502020204030203" pitchFamily="34" charset="77"/>
              </a:rPr>
              <a:t>MaximumClassics.com</a:t>
            </a:r>
          </a:p>
          <a:p>
            <a:r>
              <a:rPr lang="en-US">
                <a:latin typeface="Lato" panose="020F0502020204030203" pitchFamily="34" charset="77"/>
              </a:rPr>
              <a:t>Latin for literacy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F6F4C2-68C5-7473-74D1-CC6D29F83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643" y="4973444"/>
            <a:ext cx="1228244" cy="15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63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2C8694-3969-AC9E-5D22-9159C3420297}"/>
              </a:ext>
            </a:extLst>
          </p:cNvPr>
          <p:cNvSpPr txBox="1"/>
          <p:nvPr/>
        </p:nvSpPr>
        <p:spPr>
          <a:xfrm>
            <a:off x="1701210" y="506449"/>
            <a:ext cx="861237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latin typeface="Lato" panose="020F0502020204030203" pitchFamily="34" charset="77"/>
              </a:rPr>
              <a:t>Connect the word root</a:t>
            </a:r>
          </a:p>
          <a:p>
            <a:pPr algn="ctr"/>
            <a:r>
              <a:rPr lang="en-US" sz="4800" b="1">
                <a:solidFill>
                  <a:srgbClr val="DD7E00"/>
                </a:solidFill>
                <a:latin typeface="Lato" panose="020F0502020204030203" pitchFamily="34" charset="77"/>
              </a:rPr>
              <a:t>Animals</a:t>
            </a:r>
          </a:p>
        </p:txBody>
      </p:sp>
      <p:sp>
        <p:nvSpPr>
          <p:cNvPr id="8" name="Rounded Rectangle 7">
            <a:hlinkClick r:id="" action="ppaction://hlinkshowjump?jump=nextslide">
              <a:snd r:embed="rId2" name="click.wav"/>
            </a:hlinkClick>
            <a:extLst>
              <a:ext uri="{FF2B5EF4-FFF2-40B4-BE49-F238E27FC236}">
                <a16:creationId xmlns:a16="http://schemas.microsoft.com/office/drawing/2014/main" id="{68087011-DFAE-9944-347E-D206030E4272}"/>
              </a:ext>
            </a:extLst>
          </p:cNvPr>
          <p:cNvSpPr/>
          <p:nvPr/>
        </p:nvSpPr>
        <p:spPr>
          <a:xfrm>
            <a:off x="1699652" y="5412582"/>
            <a:ext cx="3067278" cy="1226295"/>
          </a:xfrm>
          <a:prstGeom prst="roundRect">
            <a:avLst>
              <a:gd name="adj" fmla="val 50000"/>
            </a:avLst>
          </a:prstGeom>
          <a:solidFill>
            <a:srgbClr val="FFA4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listen</a:t>
            </a:r>
            <a:endParaRPr lang="en-US" sz="5400">
              <a:solidFill>
                <a:schemeClr val="tx1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304291-D624-5F90-355E-F90467F0C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139" y="382771"/>
            <a:ext cx="4042368" cy="50504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1DCAC0-1995-FF98-4F8D-A2C656428F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460" r="872" b="27738"/>
          <a:stretch>
            <a:fillRect/>
          </a:stretch>
        </p:blipFill>
        <p:spPr>
          <a:xfrm>
            <a:off x="6519948" y="2636874"/>
            <a:ext cx="4835624" cy="2913321"/>
          </a:xfrm>
          <a:prstGeom prst="rect">
            <a:avLst/>
          </a:prstGeom>
        </p:spPr>
      </p:pic>
      <p:sp>
        <p:nvSpPr>
          <p:cNvPr id="6" name="Rounded Rectangle 5">
            <a:hlinkClick r:id="rId5" action="ppaction://hlinksldjump">
              <a:snd r:embed="rId2" name="click.wav"/>
            </a:hlinkClick>
            <a:extLst>
              <a:ext uri="{FF2B5EF4-FFF2-40B4-BE49-F238E27FC236}">
                <a16:creationId xmlns:a16="http://schemas.microsoft.com/office/drawing/2014/main" id="{DC8B49BB-59CB-83D5-D373-3EBC2B59C82D}"/>
              </a:ext>
            </a:extLst>
          </p:cNvPr>
          <p:cNvSpPr/>
          <p:nvPr/>
        </p:nvSpPr>
        <p:spPr>
          <a:xfrm>
            <a:off x="7373894" y="5409036"/>
            <a:ext cx="3067278" cy="1226295"/>
          </a:xfrm>
          <a:prstGeom prst="roundRect">
            <a:avLst>
              <a:gd name="adj" fmla="val 50000"/>
            </a:avLst>
          </a:prstGeom>
          <a:solidFill>
            <a:srgbClr val="FFA4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play</a:t>
            </a:r>
            <a:endParaRPr lang="en-US" sz="5400">
              <a:solidFill>
                <a:schemeClr val="tx1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45ECA9-38C0-55C7-ABF8-615CCA7B3CA3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102575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DF1C3E-0C15-C0FC-1116-CA3172148E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159722" y="1589173"/>
            <a:ext cx="2620798" cy="2155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67317D-9CA0-08D8-1C75-91D5529C76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6" b="626"/>
          <a:stretch/>
        </p:blipFill>
        <p:spPr>
          <a:xfrm>
            <a:off x="3449325" y="1005840"/>
            <a:ext cx="2222938" cy="27723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270BB9-9310-4A96-C243-7271BF1073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68236" y="979580"/>
            <a:ext cx="2078772" cy="28217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8CAEBF-8ED0-21C5-1F5C-C86951B4EE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16995" y="685801"/>
            <a:ext cx="2469323" cy="317261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D3EE307-0A44-71B4-124F-648E5B0F99A8}"/>
              </a:ext>
            </a:extLst>
          </p:cNvPr>
          <p:cNvSpPr txBox="1"/>
          <p:nvPr/>
        </p:nvSpPr>
        <p:spPr>
          <a:xfrm>
            <a:off x="718766" y="3747047"/>
            <a:ext cx="19351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latin typeface="Lato" panose="020F0502020204030203" pitchFamily="34" charset="77"/>
              </a:rPr>
              <a:t>canis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291B3A-7713-7378-39FE-9B0BACA76178}"/>
              </a:ext>
            </a:extLst>
          </p:cNvPr>
          <p:cNvSpPr txBox="1"/>
          <p:nvPr/>
        </p:nvSpPr>
        <p:spPr>
          <a:xfrm>
            <a:off x="3767469" y="3721115"/>
            <a:ext cx="19351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latin typeface="Lato" panose="020F0502020204030203" pitchFamily="34" charset="77"/>
              </a:rPr>
              <a:t>feles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BD599-2812-0EBA-0EAE-E1A95038CD6B}"/>
              </a:ext>
            </a:extLst>
          </p:cNvPr>
          <p:cNvSpPr txBox="1"/>
          <p:nvPr/>
        </p:nvSpPr>
        <p:spPr>
          <a:xfrm>
            <a:off x="6629217" y="3735925"/>
            <a:ext cx="19351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latin typeface="Lato" panose="020F0502020204030203" pitchFamily="34" charset="77"/>
              </a:rPr>
              <a:t>equus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E79FD0-BA31-FF74-8982-82F74C14C28B}"/>
              </a:ext>
            </a:extLst>
          </p:cNvPr>
          <p:cNvSpPr txBox="1"/>
          <p:nvPr/>
        </p:nvSpPr>
        <p:spPr>
          <a:xfrm>
            <a:off x="9302044" y="3723412"/>
            <a:ext cx="230293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latin typeface="Lato" panose="020F0502020204030203" pitchFamily="34" charset="77"/>
              </a:rPr>
              <a:t>porcus</a:t>
            </a:r>
          </a:p>
        </p:txBody>
      </p:sp>
      <p:sp>
        <p:nvSpPr>
          <p:cNvPr id="30" name="Pentagon 29">
            <a:hlinkClick r:id="" action="ppaction://hlinkshowjump?jump=nextslide" highlightClick="1">
              <a:snd r:embed="rId6" name="click.wav"/>
            </a:hlinkClick>
            <a:extLst>
              <a:ext uri="{FF2B5EF4-FFF2-40B4-BE49-F238E27FC236}">
                <a16:creationId xmlns:a16="http://schemas.microsoft.com/office/drawing/2014/main" id="{D388185F-7343-1326-0407-9EE97CA56A63}"/>
              </a:ext>
            </a:extLst>
          </p:cNvPr>
          <p:cNvSpPr/>
          <p:nvPr/>
        </p:nvSpPr>
        <p:spPr>
          <a:xfrm>
            <a:off x="11164162" y="295866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play</a:t>
            </a:r>
          </a:p>
        </p:txBody>
      </p:sp>
      <p:pic>
        <p:nvPicPr>
          <p:cNvPr id="35" name="Picture 34">
            <a:hlinkClick r:id="" action="ppaction://noaction">
              <a:snd r:embed="rId7" name="canis1.wav"/>
            </a:hlinkClick>
            <a:extLst>
              <a:ext uri="{FF2B5EF4-FFF2-40B4-BE49-F238E27FC236}">
                <a16:creationId xmlns:a16="http://schemas.microsoft.com/office/drawing/2014/main" id="{1079E18F-3609-9DBF-FD40-08C9CF5E267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119" t="26923" r="28109" b="35128"/>
          <a:stretch>
            <a:fillRect/>
          </a:stretch>
        </p:blipFill>
        <p:spPr>
          <a:xfrm>
            <a:off x="457567" y="4694732"/>
            <a:ext cx="1160584" cy="1176483"/>
          </a:xfrm>
          <a:prstGeom prst="rect">
            <a:avLst/>
          </a:prstGeom>
        </p:spPr>
      </p:pic>
      <p:pic>
        <p:nvPicPr>
          <p:cNvPr id="37" name="Picture 36">
            <a:hlinkClick r:id="" action="ppaction://noaction">
              <a:snd r:embed="rId6" name="click.wav"/>
            </a:hlinkClick>
            <a:extLst>
              <a:ext uri="{FF2B5EF4-FFF2-40B4-BE49-F238E27FC236}">
                <a16:creationId xmlns:a16="http://schemas.microsoft.com/office/drawing/2014/main" id="{D36FFF2C-BA48-AC46-4BE7-56E64B268CD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1697463" y="4677146"/>
            <a:ext cx="1176483" cy="1160585"/>
          </a:xfrm>
          <a:prstGeom prst="rect">
            <a:avLst/>
          </a:prstGeom>
        </p:spPr>
      </p:pic>
      <p:pic>
        <p:nvPicPr>
          <p:cNvPr id="38" name="Picture 37">
            <a:hlinkClick r:id="" action="ppaction://noaction">
              <a:snd r:embed="rId10" name="feles1.wav"/>
            </a:hlinkClick>
            <a:extLst>
              <a:ext uri="{FF2B5EF4-FFF2-40B4-BE49-F238E27FC236}">
                <a16:creationId xmlns:a16="http://schemas.microsoft.com/office/drawing/2014/main" id="{7EE07865-B8E6-9AF8-2B15-C1906AF05E8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119" t="26923" r="28109" b="35128"/>
          <a:stretch>
            <a:fillRect/>
          </a:stretch>
        </p:blipFill>
        <p:spPr>
          <a:xfrm>
            <a:off x="3409147" y="4670521"/>
            <a:ext cx="1160584" cy="1176483"/>
          </a:xfrm>
          <a:prstGeom prst="rect">
            <a:avLst/>
          </a:prstGeom>
        </p:spPr>
      </p:pic>
      <p:pic>
        <p:nvPicPr>
          <p:cNvPr id="39" name="Picture 38">
            <a:hlinkClick r:id="" action="ppaction://noaction">
              <a:snd r:embed="rId6" name="click.wav"/>
            </a:hlinkClick>
            <a:extLst>
              <a:ext uri="{FF2B5EF4-FFF2-40B4-BE49-F238E27FC236}">
                <a16:creationId xmlns:a16="http://schemas.microsoft.com/office/drawing/2014/main" id="{B0D7C4F4-D0B1-3973-D475-0C5F5DA4A91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4649043" y="4652935"/>
            <a:ext cx="1176483" cy="1160585"/>
          </a:xfrm>
          <a:prstGeom prst="rect">
            <a:avLst/>
          </a:prstGeom>
        </p:spPr>
      </p:pic>
      <p:pic>
        <p:nvPicPr>
          <p:cNvPr id="40" name="Picture 39">
            <a:hlinkClick r:id="" action="ppaction://noaction">
              <a:snd r:embed="rId11" name="equus.wav"/>
            </a:hlinkClick>
            <a:extLst>
              <a:ext uri="{FF2B5EF4-FFF2-40B4-BE49-F238E27FC236}">
                <a16:creationId xmlns:a16="http://schemas.microsoft.com/office/drawing/2014/main" id="{F70789CC-800A-891A-C8FE-D9CE920FC50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119" t="26923" r="28109" b="35128"/>
          <a:stretch>
            <a:fillRect/>
          </a:stretch>
        </p:blipFill>
        <p:spPr>
          <a:xfrm>
            <a:off x="6376281" y="4705998"/>
            <a:ext cx="1160584" cy="1176483"/>
          </a:xfrm>
          <a:prstGeom prst="rect">
            <a:avLst/>
          </a:prstGeom>
        </p:spPr>
      </p:pic>
      <p:pic>
        <p:nvPicPr>
          <p:cNvPr id="41" name="Picture 40">
            <a:hlinkClick r:id="" action="ppaction://noaction">
              <a:snd r:embed="rId6" name="click.wav"/>
            </a:hlinkClick>
            <a:extLst>
              <a:ext uri="{FF2B5EF4-FFF2-40B4-BE49-F238E27FC236}">
                <a16:creationId xmlns:a16="http://schemas.microsoft.com/office/drawing/2014/main" id="{9F53A3E9-7010-10F0-A633-EB62C95D0F6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7616177" y="4688412"/>
            <a:ext cx="1176483" cy="1160585"/>
          </a:xfrm>
          <a:prstGeom prst="rect">
            <a:avLst/>
          </a:prstGeom>
        </p:spPr>
      </p:pic>
      <p:pic>
        <p:nvPicPr>
          <p:cNvPr id="42" name="Picture 41">
            <a:hlinkClick r:id="" action="ppaction://noaction">
              <a:snd r:embed="rId12" name="porcus.wav"/>
            </a:hlinkClick>
            <a:extLst>
              <a:ext uri="{FF2B5EF4-FFF2-40B4-BE49-F238E27FC236}">
                <a16:creationId xmlns:a16="http://schemas.microsoft.com/office/drawing/2014/main" id="{10ACCFF0-6E91-107A-6843-555D26A1913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119" t="26923" r="28109" b="35128"/>
          <a:stretch>
            <a:fillRect/>
          </a:stretch>
        </p:blipFill>
        <p:spPr>
          <a:xfrm>
            <a:off x="9253217" y="4681787"/>
            <a:ext cx="1160584" cy="1176483"/>
          </a:xfrm>
          <a:prstGeom prst="rect">
            <a:avLst/>
          </a:prstGeom>
        </p:spPr>
      </p:pic>
      <p:pic>
        <p:nvPicPr>
          <p:cNvPr id="43" name="Picture 42">
            <a:hlinkClick r:id="" action="ppaction://noaction">
              <a:snd r:embed="rId6" name="click.wav"/>
            </a:hlinkClick>
            <a:extLst>
              <a:ext uri="{FF2B5EF4-FFF2-40B4-BE49-F238E27FC236}">
                <a16:creationId xmlns:a16="http://schemas.microsoft.com/office/drawing/2014/main" id="{EFC84E5B-7BC1-C801-9C51-0FD690D5487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10493113" y="4664201"/>
            <a:ext cx="1176483" cy="116058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2E25731-9089-F8DF-2151-DAAA07F7C5E2}"/>
              </a:ext>
            </a:extLst>
          </p:cNvPr>
          <p:cNvSpPr txBox="1"/>
          <p:nvPr/>
        </p:nvSpPr>
        <p:spPr>
          <a:xfrm>
            <a:off x="466531" y="5765569"/>
            <a:ext cx="2481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DD7E00"/>
                </a:solidFill>
                <a:latin typeface="Lato" panose="020F0502020204030203" pitchFamily="34" charset="77"/>
              </a:rPr>
              <a:t>dog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6588EB-75DD-E9FB-73D0-871A9B2D38B1}"/>
              </a:ext>
            </a:extLst>
          </p:cNvPr>
          <p:cNvSpPr txBox="1"/>
          <p:nvPr/>
        </p:nvSpPr>
        <p:spPr>
          <a:xfrm>
            <a:off x="3380791" y="5768679"/>
            <a:ext cx="2481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DD7E00"/>
                </a:solidFill>
                <a:latin typeface="Lato" panose="020F0502020204030203" pitchFamily="34" charset="77"/>
              </a:rPr>
              <a:t>cat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5BBBD1E-602A-25DE-9A63-F9447581D300}"/>
              </a:ext>
            </a:extLst>
          </p:cNvPr>
          <p:cNvSpPr txBox="1"/>
          <p:nvPr/>
        </p:nvSpPr>
        <p:spPr>
          <a:xfrm>
            <a:off x="6295052" y="5771789"/>
            <a:ext cx="2481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DD7E00"/>
                </a:solidFill>
                <a:latin typeface="Lato" panose="020F0502020204030203" pitchFamily="34" charset="77"/>
              </a:rPr>
              <a:t>horse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6F332A-193A-9A41-83B8-BDC97355D765}"/>
              </a:ext>
            </a:extLst>
          </p:cNvPr>
          <p:cNvSpPr txBox="1"/>
          <p:nvPr/>
        </p:nvSpPr>
        <p:spPr>
          <a:xfrm>
            <a:off x="9171991" y="5737577"/>
            <a:ext cx="2481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DD7E00"/>
                </a:solidFill>
                <a:latin typeface="Lato" panose="020F0502020204030203" pitchFamily="34" charset="77"/>
              </a:rPr>
              <a:t>pig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471B576-B1DE-2749-C538-AF492CAAAFDF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91729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44" grpId="0"/>
      <p:bldP spid="45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90382-151C-1E91-AAE9-555E4002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9663C74-EA22-A1A2-927E-392202B945E2}"/>
              </a:ext>
            </a:extLst>
          </p:cNvPr>
          <p:cNvGrpSpPr/>
          <p:nvPr/>
        </p:nvGrpSpPr>
        <p:grpSpPr>
          <a:xfrm>
            <a:off x="6261442" y="4049795"/>
            <a:ext cx="2095747" cy="2521127"/>
            <a:chOff x="6261442" y="4049795"/>
            <a:chExt cx="2095747" cy="252112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32505AD-BF37-5BAD-CC6F-D89687D7F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665192" y="4049795"/>
              <a:ext cx="1255360" cy="16129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6411AF11-B6DC-F0E7-816B-95433DF66BFD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equus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D807C89-4990-E186-114E-F99BF87EF59B}"/>
              </a:ext>
            </a:extLst>
          </p:cNvPr>
          <p:cNvGrpSpPr/>
          <p:nvPr/>
        </p:nvGrpSpPr>
        <p:grpSpPr>
          <a:xfrm>
            <a:off x="8923127" y="4166448"/>
            <a:ext cx="2007144" cy="2361942"/>
            <a:chOff x="8923127" y="4166448"/>
            <a:chExt cx="2007144" cy="236194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5D2DF57-1A2B-6929-695A-484AD7F6A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8988411" y="4166448"/>
              <a:ext cx="1823484" cy="1499641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8278487A-F266-2A0E-E1A6-01BFBDE58726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porcus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CD06ED5-2776-002F-3B46-6DC9616DAA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053684" y="4023359"/>
            <a:ext cx="1352854" cy="1708621"/>
          </a:xfrm>
          <a:prstGeom prst="rect">
            <a:avLst/>
          </a:prstGeom>
        </p:spPr>
      </p:pic>
      <p:sp>
        <p:nvSpPr>
          <p:cNvPr id="11" name="Rounded Rectangle 10">
            <a:hlinkClick r:id="" action="ppaction://noaction">
              <a:snd r:embed="rId6" name="chimes.wav"/>
            </a:hlinkClick>
            <a:extLst>
              <a:ext uri="{FF2B5EF4-FFF2-40B4-BE49-F238E27FC236}">
                <a16:creationId xmlns:a16="http://schemas.microsoft.com/office/drawing/2014/main" id="{02442FFC-8EF1-55EA-C59A-5840495F5E83}"/>
              </a:ext>
            </a:extLst>
          </p:cNvPr>
          <p:cNvSpPr/>
          <p:nvPr/>
        </p:nvSpPr>
        <p:spPr>
          <a:xfrm>
            <a:off x="3721396" y="5741581"/>
            <a:ext cx="2083982" cy="850605"/>
          </a:xfrm>
          <a:prstGeom prst="roundRect">
            <a:avLst>
              <a:gd name="adj" fmla="val 50000"/>
            </a:avLst>
          </a:prstGeom>
          <a:solidFill>
            <a:srgbClr val="E9F0C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77"/>
              </a:rPr>
              <a:t>feles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A0F3DDD-8D7D-F987-6558-06AEA1C2A8DE}"/>
              </a:ext>
            </a:extLst>
          </p:cNvPr>
          <p:cNvGrpSpPr/>
          <p:nvPr/>
        </p:nvGrpSpPr>
        <p:grpSpPr>
          <a:xfrm>
            <a:off x="1121950" y="4039505"/>
            <a:ext cx="2174144" cy="2552681"/>
            <a:chOff x="1121950" y="4039505"/>
            <a:chExt cx="2174144" cy="255268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F30E6B-8A4C-D53F-1EF7-6E624D18F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620284" y="4039505"/>
              <a:ext cx="1168400" cy="1585987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78AEE192-7C1C-1E65-C125-1CE5BE6953EB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canis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B384DE84-0159-2006-67FC-F56BE13BE556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2ABF1BA-66CC-8411-F07F-F59DCBF4B868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feline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Like a cat, or to do with cats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5BB2C970-E988-1803-1F62-3F5DB70EFA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2342" y="3340732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feline.wav"/>
            </a:hlinkClick>
            <a:extLst>
              <a:ext uri="{FF2B5EF4-FFF2-40B4-BE49-F238E27FC236}">
                <a16:creationId xmlns:a16="http://schemas.microsoft.com/office/drawing/2014/main" id="{844B2D23-AB7D-AEB3-ECAA-10EAF34A6B8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5873389-281E-6D03-1251-C90D3B2A28BF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369805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41081-A628-D9BD-E6EF-5791DC0C1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5FDB2907-BE62-A4D5-FA11-EE4914407D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65192" y="4080275"/>
            <a:ext cx="1255360" cy="1612900"/>
          </a:xfrm>
          <a:prstGeom prst="rect">
            <a:avLst/>
          </a:prstGeom>
        </p:spPr>
      </p:pic>
      <p:sp>
        <p:nvSpPr>
          <p:cNvPr id="14" name="Rounded Rectangle 13">
            <a:hlinkClick r:id="" action="ppaction://noaction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1009A490-35A7-F7FD-5080-04BB9E3D3FB2}"/>
              </a:ext>
            </a:extLst>
          </p:cNvPr>
          <p:cNvSpPr/>
          <p:nvPr/>
        </p:nvSpPr>
        <p:spPr>
          <a:xfrm>
            <a:off x="6261442" y="5699052"/>
            <a:ext cx="2095747" cy="871870"/>
          </a:xfrm>
          <a:prstGeom prst="roundRect">
            <a:avLst>
              <a:gd name="adj" fmla="val 50000"/>
            </a:avLst>
          </a:prstGeom>
          <a:solidFill>
            <a:srgbClr val="FCAB9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C64F52"/>
                </a:solidFill>
                <a:latin typeface="Lato" panose="020F0502020204030203" pitchFamily="34" charset="77"/>
              </a:rPr>
              <a:t>    </a:t>
            </a:r>
            <a:r>
              <a:rPr lang="en-US" sz="3900" b="1">
                <a:solidFill>
                  <a:srgbClr val="8B0605"/>
                </a:solidFill>
                <a:latin typeface="Lato" panose="020F0502020204030203" pitchFamily="34" charset="77"/>
              </a:rPr>
              <a:t>equus</a:t>
            </a:r>
            <a:endParaRPr lang="en-US" sz="3900">
              <a:solidFill>
                <a:srgbClr val="8B0605"/>
              </a:solidFill>
              <a:latin typeface="Lato" panose="020F0502020204030203" pitchFamily="34" charset="77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5" name="click.wav"/>
            </a:hlinkClick>
            <a:extLst>
              <a:ext uri="{FF2B5EF4-FFF2-40B4-BE49-F238E27FC236}">
                <a16:creationId xmlns:a16="http://schemas.microsoft.com/office/drawing/2014/main" id="{190E18EB-9970-EEA4-0B99-563CA027845C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  <a:hlinkClick r:id="" action="ppaction://hlinkshowjump?jump=nextslide">
                  <a:snd r:embed="rId5" name="click.wav"/>
                </a:hlinkClick>
              </a:rPr>
              <a:t>next</a:t>
            </a:r>
            <a:endParaRPr lang="en-US">
              <a:solidFill>
                <a:schemeClr val="tx1"/>
              </a:solidFill>
              <a:latin typeface="Lato" panose="020F0502020204030203" pitchFamily="34" charset="77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142699A-D3C8-ED27-903C-6F44F67F9FEA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equestrian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Connected to horse-riding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CF9187C-840F-1B7D-4CC7-BE43C24022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286" y="3359020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7" name="equestian.wav"/>
            </a:hlinkClick>
            <a:extLst>
              <a:ext uri="{FF2B5EF4-FFF2-40B4-BE49-F238E27FC236}">
                <a16:creationId xmlns:a16="http://schemas.microsoft.com/office/drawing/2014/main" id="{6340D289-A5C6-B904-0976-3F7AC65A939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D4F5B3-8FBE-34E3-ECA2-8FDE1F74E7EA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DB2A08B-3F94-E948-E7AA-34FF76E927CE}"/>
              </a:ext>
            </a:extLst>
          </p:cNvPr>
          <p:cNvGrpSpPr/>
          <p:nvPr/>
        </p:nvGrpSpPr>
        <p:grpSpPr>
          <a:xfrm>
            <a:off x="1121950" y="4039505"/>
            <a:ext cx="2174144" cy="2552681"/>
            <a:chOff x="1121950" y="4039505"/>
            <a:chExt cx="2174144" cy="255268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66AFB5C-F19D-D3EC-ACFC-CD999DB66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620284" y="4039505"/>
              <a:ext cx="1168400" cy="1585987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C2BA26F6-D43F-69C8-920B-D46F7278EF5D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canis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7DAB91E-9FE3-0C22-FCE0-FC0F6A9BF269}"/>
              </a:ext>
            </a:extLst>
          </p:cNvPr>
          <p:cNvGrpSpPr/>
          <p:nvPr/>
        </p:nvGrpSpPr>
        <p:grpSpPr>
          <a:xfrm>
            <a:off x="3721396" y="3986887"/>
            <a:ext cx="2083982" cy="2605299"/>
            <a:chOff x="3721396" y="3986887"/>
            <a:chExt cx="2083982" cy="260529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9928871-D5DC-E9A3-CFAC-9A6354AA4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4045098" y="3986887"/>
              <a:ext cx="1320020" cy="1667153"/>
            </a:xfrm>
            <a:prstGeom prst="rect">
              <a:avLst/>
            </a:prstGeom>
          </p:spPr>
        </p:pic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9A754623-3B04-EFF4-0204-E0559322ED79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feles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FA4AF5-0610-5E3B-F2E3-4BE4563B2B00}"/>
              </a:ext>
            </a:extLst>
          </p:cNvPr>
          <p:cNvGrpSpPr/>
          <p:nvPr/>
        </p:nvGrpSpPr>
        <p:grpSpPr>
          <a:xfrm>
            <a:off x="8923127" y="4166448"/>
            <a:ext cx="2007144" cy="2361942"/>
            <a:chOff x="8923127" y="4166448"/>
            <a:chExt cx="2007144" cy="236194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AD8A01B-89DD-90F6-672C-DA4BC1AF8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8988411" y="4166448"/>
              <a:ext cx="1823484" cy="1499641"/>
            </a:xfrm>
            <a:prstGeom prst="rect">
              <a:avLst/>
            </a:prstGeom>
          </p:spPr>
        </p:pic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BF29E1EC-6453-4F4B-38F8-16511AB223BD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porcus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06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B2EC2-5985-DFCF-8FB3-9321F0B1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B682DF6D-8C49-95D6-9562-2616863B38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20284" y="4039505"/>
            <a:ext cx="1168400" cy="1585987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DCAB1386-4885-968E-FEAF-2A0100EF6ED8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canis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5" name="click.wav"/>
            </a:hlinkClick>
            <a:extLst>
              <a:ext uri="{FF2B5EF4-FFF2-40B4-BE49-F238E27FC236}">
                <a16:creationId xmlns:a16="http://schemas.microsoft.com/office/drawing/2014/main" id="{6841278D-9913-8432-B9EE-38F5C533D8C2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13E1311-FEE6-E9C9-12D0-3CF307B56915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canine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Like a dog, or to do with dogs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1782795-0464-B9FD-B9F4-9AB452CBC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7" name="canine.wav"/>
            </a:hlinkClick>
            <a:extLst>
              <a:ext uri="{FF2B5EF4-FFF2-40B4-BE49-F238E27FC236}">
                <a16:creationId xmlns:a16="http://schemas.microsoft.com/office/drawing/2014/main" id="{039145C9-C09F-076F-08ED-BDC4D071331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3B046-A4E5-523A-A6FB-CDA1ECEAEA83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0EE5638-7862-0FAF-6DBA-4C8B623154E3}"/>
              </a:ext>
            </a:extLst>
          </p:cNvPr>
          <p:cNvGrpSpPr/>
          <p:nvPr/>
        </p:nvGrpSpPr>
        <p:grpSpPr>
          <a:xfrm>
            <a:off x="6261442" y="4049795"/>
            <a:ext cx="2095747" cy="2521127"/>
            <a:chOff x="6261442" y="4049795"/>
            <a:chExt cx="2095747" cy="25211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816DBE1-FF10-C4DE-E576-145F90C0F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6665192" y="4049795"/>
              <a:ext cx="1255360" cy="1612900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58D0A469-7205-19B7-1096-A305D78328A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equus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04D9F7-947E-54F3-9AED-9810E90ECA49}"/>
              </a:ext>
            </a:extLst>
          </p:cNvPr>
          <p:cNvGrpSpPr/>
          <p:nvPr/>
        </p:nvGrpSpPr>
        <p:grpSpPr>
          <a:xfrm>
            <a:off x="8923127" y="4166448"/>
            <a:ext cx="2007144" cy="2361942"/>
            <a:chOff x="8923127" y="4166448"/>
            <a:chExt cx="2007144" cy="23619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D97A576-5B58-DEB2-32B4-CD2BEFA4C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8988411" y="4166448"/>
              <a:ext cx="1823484" cy="1499641"/>
            </a:xfrm>
            <a:prstGeom prst="rect">
              <a:avLst/>
            </a:prstGeom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3611B71-F0C7-8ACA-B645-56E9A335DE66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porcus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77D412-F507-C8D3-148F-4E3A4759D80B}"/>
              </a:ext>
            </a:extLst>
          </p:cNvPr>
          <p:cNvGrpSpPr/>
          <p:nvPr/>
        </p:nvGrpSpPr>
        <p:grpSpPr>
          <a:xfrm>
            <a:off x="3721396" y="3986887"/>
            <a:ext cx="2083982" cy="2605299"/>
            <a:chOff x="3721396" y="3986887"/>
            <a:chExt cx="2083982" cy="260529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B343C63-035C-5608-9BB6-51C86F7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4045098" y="3986887"/>
              <a:ext cx="1320020" cy="1667153"/>
            </a:xfrm>
            <a:prstGeom prst="rect">
              <a:avLst/>
            </a:prstGeom>
          </p:spPr>
        </p:pic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DEAF8237-3509-24EB-5FBE-D3E1E41F5052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feles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701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B538C-A794-09C8-8914-CF9125B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entagon 34">
            <a:hlinkClick r:id="" action="ppaction://hlinkshowjump?jump=nextslide" highlightClick="1">
              <a:snd r:embed="rId3" name="click.wav"/>
            </a:hlinkClick>
            <a:extLst>
              <a:ext uri="{FF2B5EF4-FFF2-40B4-BE49-F238E27FC236}">
                <a16:creationId xmlns:a16="http://schemas.microsoft.com/office/drawing/2014/main" id="{81087019-9060-2BB0-673D-4AB5405ADE60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CCE3846-B7AE-545A-4D42-4DC240956C23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pork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Meat that comes from pigs</a:t>
            </a:r>
          </a:p>
        </p:txBody>
      </p:sp>
      <p:pic>
        <p:nvPicPr>
          <p:cNvPr id="47" name="Picture 46">
            <a:hlinkClick r:id="" action="ppaction://noaction">
              <a:snd r:embed="rId4" name="pork.wav"/>
            </a:hlinkClick>
            <a:extLst>
              <a:ext uri="{FF2B5EF4-FFF2-40B4-BE49-F238E27FC236}">
                <a16:creationId xmlns:a16="http://schemas.microsoft.com/office/drawing/2014/main" id="{EE0BAD7C-97EE-08E6-3FD9-504BD6A053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FBAAE4-4FE5-291A-5689-FC21124DD184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76DF04-C71A-8ACE-9B40-25E0EE347A0F}"/>
              </a:ext>
            </a:extLst>
          </p:cNvPr>
          <p:cNvGrpSpPr/>
          <p:nvPr/>
        </p:nvGrpSpPr>
        <p:grpSpPr>
          <a:xfrm>
            <a:off x="1121950" y="4039505"/>
            <a:ext cx="2174144" cy="2552681"/>
            <a:chOff x="1121950" y="4039505"/>
            <a:chExt cx="2174144" cy="255268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4889D4F-7F2F-9BE8-1C49-068341E6F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620284" y="4039505"/>
              <a:ext cx="1168400" cy="1585987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AFC3F23-3C04-F537-20BD-12378D3F929E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canis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493C01-3612-2179-841F-0D3601E4439D}"/>
              </a:ext>
            </a:extLst>
          </p:cNvPr>
          <p:cNvGrpSpPr/>
          <p:nvPr/>
        </p:nvGrpSpPr>
        <p:grpSpPr>
          <a:xfrm>
            <a:off x="3721396" y="3986887"/>
            <a:ext cx="2083982" cy="2605299"/>
            <a:chOff x="3721396" y="3986887"/>
            <a:chExt cx="2083982" cy="260529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A07328D-98CD-3F10-8780-79056E3FA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4045098" y="3986887"/>
              <a:ext cx="1320020" cy="1667153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F08A2EAE-DC81-3FB0-41F0-5AE5F3C977D4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feles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8A3CA1-063B-8684-B7DD-BC2F4460C9EF}"/>
              </a:ext>
            </a:extLst>
          </p:cNvPr>
          <p:cNvGrpSpPr/>
          <p:nvPr/>
        </p:nvGrpSpPr>
        <p:grpSpPr>
          <a:xfrm>
            <a:off x="6261442" y="4049795"/>
            <a:ext cx="2095747" cy="2521127"/>
            <a:chOff x="6261442" y="4049795"/>
            <a:chExt cx="2095747" cy="252112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598B80A-8634-D5A1-7115-9DE97AD30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6665192" y="4049795"/>
              <a:ext cx="1255360" cy="1612900"/>
            </a:xfrm>
            <a:prstGeom prst="rect">
              <a:avLst/>
            </a:prstGeom>
          </p:spPr>
        </p:pic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0333D7F7-BC54-38EC-AF18-23E843A7D9C0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equus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D657F0E5-DF68-24FF-CD9D-3CA24BC8A2D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988411" y="4181688"/>
            <a:ext cx="1823484" cy="1499641"/>
          </a:xfrm>
          <a:prstGeom prst="rect">
            <a:avLst/>
          </a:prstGeom>
        </p:spPr>
      </p:pic>
      <p:sp>
        <p:nvSpPr>
          <p:cNvPr id="20" name="Rounded Rectangle 19">
            <a:hlinkClick r:id="" action="ppaction://noaction">
              <a:snd r:embed="rId10" name="chimes.wav"/>
            </a:hlinkClick>
            <a:extLst>
              <a:ext uri="{FF2B5EF4-FFF2-40B4-BE49-F238E27FC236}">
                <a16:creationId xmlns:a16="http://schemas.microsoft.com/office/drawing/2014/main" id="{FD2D8F42-050A-A74E-F808-A3C2CA1E0E01}"/>
              </a:ext>
            </a:extLst>
          </p:cNvPr>
          <p:cNvSpPr/>
          <p:nvPr/>
        </p:nvSpPr>
        <p:spPr>
          <a:xfrm>
            <a:off x="8923127" y="5702595"/>
            <a:ext cx="2007144" cy="825795"/>
          </a:xfrm>
          <a:prstGeom prst="roundRect">
            <a:avLst>
              <a:gd name="adj" fmla="val 50000"/>
            </a:avLst>
          </a:prstGeom>
          <a:solidFill>
            <a:srgbClr val="DED5F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002060"/>
                </a:solidFill>
                <a:latin typeface="Lato" panose="020F0502020204030203" pitchFamily="34" charset="77"/>
              </a:rPr>
              <a:t>porcus</a:t>
            </a:r>
            <a:endParaRPr lang="en-US" sz="3900">
              <a:solidFill>
                <a:srgbClr val="002060"/>
              </a:solidFill>
              <a:latin typeface="Lato" panose="020F0502020204030203" pitchFamily="34" charset="77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93E158A-9C3E-644E-4317-5599AB9ED2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5758" y="3322444"/>
            <a:ext cx="1664582" cy="20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0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C7125-0B37-F437-755C-AF9AEBC4B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entagon 34">
            <a:hlinkClick r:id="" action="ppaction://hlinkshowjump?jump=nextslide" highlightClick="1">
              <a:snd r:embed="rId3" name="click.wav"/>
            </a:hlinkClick>
            <a:extLst>
              <a:ext uri="{FF2B5EF4-FFF2-40B4-BE49-F238E27FC236}">
                <a16:creationId xmlns:a16="http://schemas.microsoft.com/office/drawing/2014/main" id="{DA18EA0B-64E5-C68B-D29D-107C02985739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4CAFD2B-DBAB-D1B0-73B1-9C2D21282FF9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🇮🇹 cane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The Italian word for dog</a:t>
            </a:r>
          </a:p>
        </p:txBody>
      </p:sp>
      <p:pic>
        <p:nvPicPr>
          <p:cNvPr id="47" name="Picture 46">
            <a:hlinkClick r:id="" action="ppaction://noaction">
              <a:snd r:embed="rId4" name="cane.wav"/>
            </a:hlinkClick>
            <a:extLst>
              <a:ext uri="{FF2B5EF4-FFF2-40B4-BE49-F238E27FC236}">
                <a16:creationId xmlns:a16="http://schemas.microsoft.com/office/drawing/2014/main" id="{58943EF3-9CD0-4315-23FA-BCF1391754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3404B-1865-CBEB-4CD8-ECADAF2400B7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A326B1D-34F2-C4D1-8E2C-D818287AB113}"/>
              </a:ext>
            </a:extLst>
          </p:cNvPr>
          <p:cNvGrpSpPr/>
          <p:nvPr/>
        </p:nvGrpSpPr>
        <p:grpSpPr>
          <a:xfrm>
            <a:off x="6261442" y="4049795"/>
            <a:ext cx="2095747" cy="2521127"/>
            <a:chOff x="6261442" y="4049795"/>
            <a:chExt cx="2095747" cy="25211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0C91CD-1D0B-79E5-024C-0A00FCC76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665192" y="4049795"/>
              <a:ext cx="1255360" cy="1612900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59F74BD9-19EF-A850-4BE4-EA0F85D6FE4D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equus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C24F83-88C4-5A46-F444-75DB9EED95AB}"/>
              </a:ext>
            </a:extLst>
          </p:cNvPr>
          <p:cNvGrpSpPr/>
          <p:nvPr/>
        </p:nvGrpSpPr>
        <p:grpSpPr>
          <a:xfrm>
            <a:off x="8923127" y="4166448"/>
            <a:ext cx="2007144" cy="2361942"/>
            <a:chOff x="8923127" y="4166448"/>
            <a:chExt cx="2007144" cy="23619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F7EEE7-52B1-F632-4D19-2A012CAE9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8988411" y="4166448"/>
              <a:ext cx="1823484" cy="1499641"/>
            </a:xfrm>
            <a:prstGeom prst="rect">
              <a:avLst/>
            </a:prstGeom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C2CBF95B-EF0C-98E2-448D-498FB96D5D98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porcus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0DEFD1E-1378-FB8E-8A97-1A8D044D0903}"/>
              </a:ext>
            </a:extLst>
          </p:cNvPr>
          <p:cNvGrpSpPr/>
          <p:nvPr/>
        </p:nvGrpSpPr>
        <p:grpSpPr>
          <a:xfrm>
            <a:off x="3721396" y="3986887"/>
            <a:ext cx="2083982" cy="2605299"/>
            <a:chOff x="3721396" y="3986887"/>
            <a:chExt cx="2083982" cy="260529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E74C945-A979-0D8F-B780-B7D5A61D4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4045098" y="3986887"/>
              <a:ext cx="1320020" cy="1667153"/>
            </a:xfrm>
            <a:prstGeom prst="rect">
              <a:avLst/>
            </a:prstGeom>
          </p:spPr>
        </p:pic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741797D-AD5E-A17A-6A06-9E8AC7DF657C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feles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CA2226F-AA61-8E29-00A2-38C47FEF5AA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620284" y="4039505"/>
            <a:ext cx="1168400" cy="1585987"/>
          </a:xfrm>
          <a:prstGeom prst="rect">
            <a:avLst/>
          </a:prstGeom>
        </p:spPr>
      </p:pic>
      <p:sp>
        <p:nvSpPr>
          <p:cNvPr id="19" name="Rounded Rectangle 18">
            <a:hlinkClick r:id="" action="ppaction://noaction">
              <a:snd r:embed="rId10" name="chimes.wav"/>
            </a:hlinkClick>
            <a:extLst>
              <a:ext uri="{FF2B5EF4-FFF2-40B4-BE49-F238E27FC236}">
                <a16:creationId xmlns:a16="http://schemas.microsoft.com/office/drawing/2014/main" id="{F38E592B-0BF2-49E8-AF67-37FC44714D05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canis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87A11F3-8766-AA1F-DDCD-FBF08627C1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2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F6457-050B-DF2F-477D-CE4E92DEA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2B406165-1035-1F2B-0F78-0B2624A9B6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88411" y="4181688"/>
            <a:ext cx="1823484" cy="1499641"/>
          </a:xfrm>
          <a:prstGeom prst="rect">
            <a:avLst/>
          </a:prstGeom>
        </p:spPr>
      </p:pic>
      <p:sp>
        <p:nvSpPr>
          <p:cNvPr id="18" name="Rounded Rectangle 17">
            <a:hlinkClick r:id="" action="ppaction://noaction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011F1143-4A07-F5C6-947D-68A4A18767DE}"/>
              </a:ext>
            </a:extLst>
          </p:cNvPr>
          <p:cNvSpPr/>
          <p:nvPr/>
        </p:nvSpPr>
        <p:spPr>
          <a:xfrm>
            <a:off x="8923127" y="5702595"/>
            <a:ext cx="2007144" cy="825795"/>
          </a:xfrm>
          <a:prstGeom prst="roundRect">
            <a:avLst>
              <a:gd name="adj" fmla="val 50000"/>
            </a:avLst>
          </a:prstGeom>
          <a:solidFill>
            <a:srgbClr val="DED5F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002060"/>
                </a:solidFill>
                <a:latin typeface="Lato" panose="020F0502020204030203" pitchFamily="34" charset="77"/>
              </a:rPr>
              <a:t>porcus</a:t>
            </a:r>
            <a:endParaRPr lang="en-US" sz="3900">
              <a:solidFill>
                <a:srgbClr val="002060"/>
              </a:solidFill>
              <a:latin typeface="Lato" panose="020F0502020204030203" pitchFamily="34" charset="77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5" name="click.wav"/>
            </a:hlinkClick>
            <a:extLst>
              <a:ext uri="{FF2B5EF4-FFF2-40B4-BE49-F238E27FC236}">
                <a16:creationId xmlns:a16="http://schemas.microsoft.com/office/drawing/2014/main" id="{24EC1A2C-476A-2CD4-5AF0-EF18245F5FF3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C5E806-4D58-D2FC-4693-1B3616995413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🇫🇷 porc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The French word for pig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9D2752D-BCFE-2142-9F95-D03928102D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5758" y="3322444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7" name="porc.wav"/>
            </a:hlinkClick>
            <a:extLst>
              <a:ext uri="{FF2B5EF4-FFF2-40B4-BE49-F238E27FC236}">
                <a16:creationId xmlns:a16="http://schemas.microsoft.com/office/drawing/2014/main" id="{2AD3976D-392D-7D6B-4324-A04607FAF20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707FF1-07CA-3D3F-A604-0DB4B019AE9E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860E2C-CCB9-68A6-7239-4F47575F618E}"/>
              </a:ext>
            </a:extLst>
          </p:cNvPr>
          <p:cNvGrpSpPr/>
          <p:nvPr/>
        </p:nvGrpSpPr>
        <p:grpSpPr>
          <a:xfrm>
            <a:off x="1121950" y="4039505"/>
            <a:ext cx="2174144" cy="2552681"/>
            <a:chOff x="1121950" y="4039505"/>
            <a:chExt cx="2174144" cy="255268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748BE50-F94D-1D7A-B34E-A94959F29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620284" y="4039505"/>
              <a:ext cx="1168400" cy="1585987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B43778F-9EAD-2435-680A-3B61E6643D2E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canis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4AE00CA-919B-ECDD-6F82-4806BB534234}"/>
              </a:ext>
            </a:extLst>
          </p:cNvPr>
          <p:cNvGrpSpPr/>
          <p:nvPr/>
        </p:nvGrpSpPr>
        <p:grpSpPr>
          <a:xfrm>
            <a:off x="3721396" y="3986887"/>
            <a:ext cx="2083982" cy="2605299"/>
            <a:chOff x="3721396" y="3986887"/>
            <a:chExt cx="2083982" cy="260529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1AA8715-828A-86F5-7428-367EB1CF1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4045098" y="3986887"/>
              <a:ext cx="1320020" cy="1667153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B0F41043-F927-F189-903D-AA0EB4871AE4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feles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C69FAB-2B31-7176-4A4C-E295281AAFDE}"/>
              </a:ext>
            </a:extLst>
          </p:cNvPr>
          <p:cNvGrpSpPr/>
          <p:nvPr/>
        </p:nvGrpSpPr>
        <p:grpSpPr>
          <a:xfrm>
            <a:off x="6261442" y="4049795"/>
            <a:ext cx="2095747" cy="2521127"/>
            <a:chOff x="6261442" y="4049795"/>
            <a:chExt cx="2095747" cy="252112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BA70662-0D09-602F-5C9A-09A4FE551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6665192" y="4049795"/>
              <a:ext cx="1255360" cy="1612900"/>
            </a:xfrm>
            <a:prstGeom prst="rect">
              <a:avLst/>
            </a:prstGeom>
          </p:spPr>
        </p:pic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6DC336AA-4274-08CB-9922-8F8F8C24372E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equus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21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2692</TotalTime>
  <Words>252</Words>
  <Application>Microsoft Macintosh PowerPoint</Application>
  <PresentationFormat>Widescreen</PresentationFormat>
  <Paragraphs>101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Lato</vt:lpstr>
      <vt:lpstr>Office Theme</vt:lpstr>
      <vt:lpstr>Connect the word root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gratias ludentibus!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Charlie Andrew</dc:creator>
  <cp:lastModifiedBy>Charlie Andrew</cp:lastModifiedBy>
  <cp:revision>55</cp:revision>
  <dcterms:created xsi:type="dcterms:W3CDTF">2026-07-20T16:05:24Z</dcterms:created>
  <dcterms:modified xsi:type="dcterms:W3CDTF">2026-08-18T10:09:13Z</dcterms:modified>
</cp:coreProperties>
</file>