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535" r:id="rId3"/>
    <p:sldId id="534" r:id="rId4"/>
    <p:sldId id="536" r:id="rId5"/>
    <p:sldId id="533" r:id="rId6"/>
    <p:sldId id="537" r:id="rId7"/>
    <p:sldId id="538" r:id="rId8"/>
    <p:sldId id="540" r:id="rId9"/>
    <p:sldId id="539" r:id="rId10"/>
    <p:sldId id="542" r:id="rId11"/>
    <p:sldId id="541" r:id="rId12"/>
    <p:sldId id="54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4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7E00"/>
    <a:srgbClr val="FFA460"/>
    <a:srgbClr val="538BA3"/>
    <a:srgbClr val="EBF1F2"/>
    <a:srgbClr val="DED5F4"/>
    <a:srgbClr val="F2EDB5"/>
    <a:srgbClr val="F4E034"/>
    <a:srgbClr val="8B0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50"/>
    <p:restoredTop sz="94669"/>
  </p:normalViewPr>
  <p:slideViewPr>
    <p:cSldViewPr snapToGrid="0">
      <p:cViewPr varScale="1">
        <p:scale>
          <a:sx n="73" d="100"/>
          <a:sy n="73" d="100"/>
        </p:scale>
        <p:origin x="216" y="1064"/>
      </p:cViewPr>
      <p:guideLst>
        <p:guide orient="horz" pos="354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DCAC2-5EEE-2243-8964-CFDF7A4C4C6C}" type="datetimeFigureOut"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94F0D-B69F-E549-A471-8FE983A328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40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6FB2B-DC41-735B-F5C2-D30490AF7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325A42-88CE-02CF-2EC2-752FC4110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274D2C-B489-02CB-A7D2-BD012F1D8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4A80A-2C1A-68AC-389B-F3AE71720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951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A36EB-E6DB-3E6B-42F9-E990B73D6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8AE5D7-B75E-E1CE-EFAF-A71112170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5166A1-0E2B-ECD6-C6E2-DF532DD78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424D2-AF05-342A-6B76-0C65C3F669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83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E0DC2-4AEC-45C7-BC4E-3F9A8E3BD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5346B-4625-8940-6DB5-64EFE92A7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092D8-77AE-23D0-579E-56D595C75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DBB02-2B51-610C-402C-B143845C6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691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81AFE-5192-0E1C-6381-67F6DF7F6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F68096-EA50-1D2B-8295-EC1BF3CA0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F66F02-D627-0AD2-46E3-14E2DF8EA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36D16-51C8-5641-E318-CD9DA6440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616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E0EFF-30C4-BDE1-FFA1-0622C0659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76D3E5-ECF6-0B1D-5469-D26AB38D7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095F38-D5D9-1F12-EC7F-7EC2C52A5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FD6C2-206E-A28B-7580-5EA0ED578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26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A3D2F-4FCA-AEC9-94A3-D0BAB4065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4800B-B922-1B01-6028-A37BF877E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50A8DB-855A-AD2F-5850-116DBB8D0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05F70-07B4-BA11-1F57-67ADE69CC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04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BD540-B7CB-25DE-AC53-3DE9DC56E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974D4E-23DE-A4CD-8B85-E453E9A47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D3565-F657-CAA4-B966-BA1247363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99797-B1DC-1140-1FB0-DD0773EF0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460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05440-D8DB-A7D6-4C67-24128AE0D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30040D-507B-C963-9B3D-20AC50FEA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1BCC80-CC3F-29B2-F1BF-A8EDB5723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2FDDF-73C5-2C30-0CEC-6BDC0F7F05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26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01332-65A1-83F9-B1E2-78E37935F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7A06D4-CCB4-AABF-1CD5-3CB503EDA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5F2AD-AD1D-B7E8-1E4F-0479A52ED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1993A-8C18-A85B-43AF-9DD38EF4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E7F97-413B-ED0B-207A-23577C76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2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BD493-0DAD-BAB3-9869-BEADCDFB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DD6DE6-2822-4865-439E-E6E6C500A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89E01-DE69-49B5-8D21-BD46AAFF5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0D8C3-0D0F-8748-544C-4C4F3711B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08DD6-D00A-BC7D-A52B-09885573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3B6B7F-80FC-A131-86DF-E5B21A71E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AD6A9-514E-657B-17F7-D2C3BA4CA8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0908E-6313-1FD9-9298-35FE9A69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A5EFD-301A-794C-2084-23AEFF662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F7C10-FE96-CA93-D603-8498E76A1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1CC36-C8E7-A614-6B1C-4F25192B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649E0-E09F-D7B5-6092-2BE6BEBBB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68C96-63E8-F5C6-3E5E-E7F85DA0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DD04B-9AFA-4E60-494A-BED8AE55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A79A5-508B-F171-3037-837EC373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11431-E25E-049E-1C24-4A4B9268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27BF9-F27B-3185-D227-164E23762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EB4CD-9A28-570B-5867-DFB17D80E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6413B-81F7-030A-44FF-7FF781206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BB9E6-DE9E-E64A-C2E8-8CEB44D0A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689A-D5B6-81FC-BBDA-C7DE85DA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3FF1A-2A90-7A0B-28DF-B24C7BAAE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DFE904-6640-8A63-C91E-DBE1F6BCB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59969-07D4-8570-7F92-D8B4196F4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BA997-DE44-FCCB-47A4-AE7762C2A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A0933-AD4E-FFB1-1FFF-FDD83AAC8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7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EB30F-9342-F71A-3FB9-C6C21C35D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98877-7CBD-75A5-C0EA-814159B1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0BB5D-D022-128C-2FAF-34E8C319A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B7D8CA-1201-CF96-3BBA-6CFEE1411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76F5F8-D4B1-C88C-6081-1CF9FC9EEF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EA1606-18FC-FB0C-FC18-CE880720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3911AE-593A-D07F-F2B9-8DF0B6F63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A4B4F7-E542-36E7-5CB2-A3CC23A55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5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ED2C8-6386-C633-BE35-87052403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A26031-CA3A-7571-2422-06FCFAD97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8D8185-3EB2-1B34-AB01-7B7CDA83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1D293-C6D0-FA0E-00EE-ACD4103B0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1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A93E87-A58F-910C-7803-B1DEB2FF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2C3C6C-D838-E2C6-E200-E2FB650BB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5F347-16E6-7CAA-201F-FC9F1DA3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5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900C4-9929-2F7F-C670-0683BEC41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98487-F89A-BA9E-0C05-98C691239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99028-8F5C-AC57-287A-2BB70A49C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AEC268-337B-31BD-15D4-CEB724F3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267628-8384-6764-0E06-47AAE95D6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E9601-574B-4F78-CEEB-D0B7DA9A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2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D262D-40EC-942F-6C76-29D971F19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A2D133-F97D-4A36-ACE3-68F00866D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D3AF0-5BB8-1ACD-1BC7-329CFB908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C1BD3-A947-535B-15BF-A8EA1E2A7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D87CB-E91B-2281-990F-3E4B52A0B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C9D53-3560-E6BB-CC34-FFCA48A60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1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CAE86A-202B-13C5-AF61-C67E1B7F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8A35E-D5F3-EC3E-10B6-F6E15AC7B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8AB0E-58BB-5807-B5B2-1A09CCCBA7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00F72-0846-BE42-1DC1-9DDDC15760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FA9B3-DE28-8AB1-1FAF-DCC8A04A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6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1.png"/><Relationship Id="rId7" Type="http://schemas.openxmlformats.org/officeDocument/2006/relationships/audio" Target="../media/audio10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19.png"/><Relationship Id="rId5" Type="http://schemas.openxmlformats.org/officeDocument/2006/relationships/image" Target="../media/image20.png"/><Relationship Id="rId10" Type="http://schemas.openxmlformats.org/officeDocument/2006/relationships/audio" Target="../media/audio17.wav"/><Relationship Id="rId4" Type="http://schemas.openxmlformats.org/officeDocument/2006/relationships/image" Target="../media/image16.png"/><Relationship Id="rId9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11" Type="http://schemas.openxmlformats.org/officeDocument/2006/relationships/image" Target="../media/image19.png"/><Relationship Id="rId5" Type="http://schemas.openxmlformats.org/officeDocument/2006/relationships/image" Target="../media/image17.png"/><Relationship Id="rId10" Type="http://schemas.openxmlformats.org/officeDocument/2006/relationships/audio" Target="../media/audio18.wav"/><Relationship Id="rId4" Type="http://schemas.openxmlformats.org/officeDocument/2006/relationships/image" Target="../media/image15.png"/><Relationship Id="rId9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audio" Target="../media/audio6.wav"/><Relationship Id="rId18" Type="http://schemas.openxmlformats.org/officeDocument/2006/relationships/audio" Target="../media/audio7.wav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audio" Target="../media/audio5.wav"/><Relationship Id="rId17" Type="http://schemas.openxmlformats.org/officeDocument/2006/relationships/image" Target="../media/image13.png"/><Relationship Id="rId2" Type="http://schemas.openxmlformats.org/officeDocument/2006/relationships/audio" Target="../media/audio2.wav"/><Relationship Id="rId16" Type="http://schemas.openxmlformats.org/officeDocument/2006/relationships/image" Target="../media/image4.png"/><Relationship Id="rId20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audio" Target="../media/audio4.wav"/><Relationship Id="rId5" Type="http://schemas.openxmlformats.org/officeDocument/2006/relationships/image" Target="../media/image10.png"/><Relationship Id="rId15" Type="http://schemas.openxmlformats.org/officeDocument/2006/relationships/image" Target="../media/image2.png"/><Relationship Id="rId10" Type="http://schemas.openxmlformats.org/officeDocument/2006/relationships/image" Target="../media/image11.png"/><Relationship Id="rId19" Type="http://schemas.openxmlformats.org/officeDocument/2006/relationships/audio" Target="../media/audio8.wav"/><Relationship Id="rId4" Type="http://schemas.openxmlformats.org/officeDocument/2006/relationships/image" Target="../media/image9.png"/><Relationship Id="rId9" Type="http://schemas.openxmlformats.org/officeDocument/2006/relationships/audio" Target="../media/audio3.wav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audio" Target="../media/audio11.wav"/><Relationship Id="rId4" Type="http://schemas.openxmlformats.org/officeDocument/2006/relationships/audio" Target="../media/audio10.wav"/><Relationship Id="rId9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11" Type="http://schemas.openxmlformats.org/officeDocument/2006/relationships/image" Target="../media/image19.png"/><Relationship Id="rId5" Type="http://schemas.openxmlformats.org/officeDocument/2006/relationships/image" Target="../media/image21.png"/><Relationship Id="rId10" Type="http://schemas.openxmlformats.org/officeDocument/2006/relationships/audio" Target="../media/audio12.wav"/><Relationship Id="rId4" Type="http://schemas.openxmlformats.org/officeDocument/2006/relationships/image" Target="../media/image20.png"/><Relationship Id="rId9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4.png"/><Relationship Id="rId7" Type="http://schemas.openxmlformats.org/officeDocument/2006/relationships/audio" Target="../media/audio10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21.png"/><Relationship Id="rId10" Type="http://schemas.openxmlformats.org/officeDocument/2006/relationships/audio" Target="../media/audio13.wav"/><Relationship Id="rId4" Type="http://schemas.openxmlformats.org/officeDocument/2006/relationships/image" Target="../media/image23.png"/><Relationship Id="rId9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9.png"/><Relationship Id="rId5" Type="http://schemas.openxmlformats.org/officeDocument/2006/relationships/audio" Target="../media/audio10.wav"/><Relationship Id="rId10" Type="http://schemas.openxmlformats.org/officeDocument/2006/relationships/audio" Target="../media/audio14.wav"/><Relationship Id="rId4" Type="http://schemas.openxmlformats.org/officeDocument/2006/relationships/image" Target="../media/image15.png"/><Relationship Id="rId9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11" Type="http://schemas.openxmlformats.org/officeDocument/2006/relationships/image" Target="../media/image19.png"/><Relationship Id="rId5" Type="http://schemas.openxmlformats.org/officeDocument/2006/relationships/image" Target="../media/image22.png"/><Relationship Id="rId10" Type="http://schemas.openxmlformats.org/officeDocument/2006/relationships/audio" Target="../media/audio15.wav"/><Relationship Id="rId4" Type="http://schemas.openxmlformats.org/officeDocument/2006/relationships/image" Target="../media/image14.png"/><Relationship Id="rId9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6.png"/><Relationship Id="rId7" Type="http://schemas.openxmlformats.org/officeDocument/2006/relationships/audio" Target="../media/audio10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9.png"/><Relationship Id="rId5" Type="http://schemas.openxmlformats.org/officeDocument/2006/relationships/image" Target="../media/image23.png"/><Relationship Id="rId10" Type="http://schemas.openxmlformats.org/officeDocument/2006/relationships/audio" Target="../media/audio16.wav"/><Relationship Id="rId4" Type="http://schemas.openxmlformats.org/officeDocument/2006/relationships/image" Target="../media/image17.png"/><Relationship Id="rId9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C1AF504-D381-778B-3DF3-4AB55D358121}"/>
              </a:ext>
            </a:extLst>
          </p:cNvPr>
          <p:cNvSpPr/>
          <p:nvPr/>
        </p:nvSpPr>
        <p:spPr>
          <a:xfrm>
            <a:off x="211015" y="193432"/>
            <a:ext cx="11816862" cy="6488723"/>
          </a:xfrm>
          <a:prstGeom prst="roundRect">
            <a:avLst>
              <a:gd name="adj" fmla="val 6640"/>
            </a:avLst>
          </a:prstGeom>
          <a:solidFill>
            <a:srgbClr val="FFFFFF"/>
          </a:solidFill>
          <a:ln w="76200">
            <a:solidFill>
              <a:srgbClr val="DD7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7438E-471D-D3F8-F961-7B3B71D8CE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flipH="1">
            <a:off x="9141007" y="221056"/>
            <a:ext cx="2716211" cy="3393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C92B84-5404-EBD2-EC72-BE6A7D6A26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9" b="35279"/>
          <a:stretch>
            <a:fillRect/>
          </a:stretch>
        </p:blipFill>
        <p:spPr>
          <a:xfrm>
            <a:off x="3157249" y="521680"/>
            <a:ext cx="3123630" cy="25149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FBDC72-8226-71E3-F867-CE0D5CF9F8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0313" y="-149901"/>
            <a:ext cx="2841760" cy="35504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7C63E2-F79C-8C34-2B44-12012C71CF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85744" y="389745"/>
            <a:ext cx="2190793" cy="273714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268C8A8-5C0D-FF6D-D638-FEB9600F7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8807"/>
            <a:ext cx="9144000" cy="661116"/>
          </a:xfrm>
        </p:spPr>
        <p:txBody>
          <a:bodyPr>
            <a:noAutofit/>
          </a:bodyPr>
          <a:lstStyle/>
          <a:p>
            <a:r>
              <a:rPr lang="en-US" sz="3600" b="1">
                <a:solidFill>
                  <a:srgbClr val="DD7E00"/>
                </a:solidFill>
                <a:latin typeface="Lato" panose="020F0502020204030203" pitchFamily="34" charset="77"/>
              </a:rPr>
              <a:t>Actions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FC64C8-01DF-E19B-C124-38940915C58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3148266"/>
            <a:ext cx="9144000" cy="101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>
                <a:latin typeface="Lato" panose="020F0502020204030203" pitchFamily="34" charset="77"/>
              </a:rPr>
              <a:t>Connect the word root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21B44B-4321-FDAE-097D-4274CCB4BBF8}"/>
              </a:ext>
            </a:extLst>
          </p:cNvPr>
          <p:cNvSpPr txBox="1"/>
          <p:nvPr/>
        </p:nvSpPr>
        <p:spPr>
          <a:xfrm>
            <a:off x="817888" y="4600627"/>
            <a:ext cx="10939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Lato" panose="020F0502020204030203" pitchFamily="34" charset="77"/>
              </a:rPr>
              <a:t>Instructions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Put this deck into slideshow mode and click on the start arrow below.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Click on the orange buttons to listen to the words or go to the game.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Choose the word that you think is the Latin root for the word on the card. Wrong answers will disappear.</a:t>
            </a:r>
          </a:p>
        </p:txBody>
      </p:sp>
      <p:sp>
        <p:nvSpPr>
          <p:cNvPr id="12" name="Pentagon 11">
            <a:hlinkClick r:id="" action="ppaction://hlinkshowjump?jump=nextslide" highlightClick="1">
              <a:snd r:embed="rId6" name="click.wav"/>
            </a:hlinkClick>
            <a:extLst>
              <a:ext uri="{FF2B5EF4-FFF2-40B4-BE49-F238E27FC236}">
                <a16:creationId xmlns:a16="http://schemas.microsoft.com/office/drawing/2014/main" id="{4A72F138-FFC5-7781-A254-4F98F83FB770}"/>
              </a:ext>
            </a:extLst>
          </p:cNvPr>
          <p:cNvSpPr/>
          <p:nvPr/>
        </p:nvSpPr>
        <p:spPr>
          <a:xfrm>
            <a:off x="10809599" y="596778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start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ADF7A3-97BF-5F85-68CB-78A5F2C9DB5B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6E5D6D-14AC-7CC8-994A-7FE1348FA43C}"/>
              </a:ext>
            </a:extLst>
          </p:cNvPr>
          <p:cNvGrpSpPr/>
          <p:nvPr/>
        </p:nvGrpSpPr>
        <p:grpSpPr>
          <a:xfrm>
            <a:off x="468300" y="5760720"/>
            <a:ext cx="4364958" cy="907306"/>
            <a:chOff x="468300" y="5760720"/>
            <a:chExt cx="4364958" cy="90730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E44BDA-FD46-A888-F7DB-B8169F2E7551}"/>
                </a:ext>
              </a:extLst>
            </p:cNvPr>
            <p:cNvSpPr txBox="1"/>
            <p:nvPr/>
          </p:nvSpPr>
          <p:spPr>
            <a:xfrm>
              <a:off x="975256" y="6165324"/>
              <a:ext cx="3858002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80"/>
                </a:lnSpc>
              </a:pPr>
              <a:r>
                <a:rPr lang="en-US" sz="1900" b="1">
                  <a:solidFill>
                    <a:srgbClr val="538BA3"/>
                  </a:solidFill>
                  <a:latin typeface="Lato" panose="020F0502020204030203" pitchFamily="34" charset="77"/>
                </a:rPr>
                <a:t>MaximumClassics.com</a:t>
              </a:r>
            </a:p>
            <a:p>
              <a:pPr>
                <a:lnSpc>
                  <a:spcPts val="1580"/>
                </a:lnSpc>
              </a:pPr>
              <a:r>
                <a:rPr lang="en-US" sz="1400">
                  <a:latin typeface="Lato" panose="020F0502020204030203" pitchFamily="34" charset="77"/>
                </a:rPr>
                <a:t>Latin for literacy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C16A0D3-04DF-D5EA-B68B-8885637E2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8300" y="5760720"/>
              <a:ext cx="715420" cy="879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33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0E10F-6401-1B38-F489-8226A95B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95F6A53C-A345-6762-FECE-2C7615F11531}"/>
              </a:ext>
            </a:extLst>
          </p:cNvPr>
          <p:cNvGrpSpPr/>
          <p:nvPr/>
        </p:nvGrpSpPr>
        <p:grpSpPr>
          <a:xfrm>
            <a:off x="6261442" y="3867462"/>
            <a:ext cx="2095747" cy="2703460"/>
            <a:chOff x="6261442" y="3867462"/>
            <a:chExt cx="2095747" cy="270346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4508361-94E9-2C52-589E-E1083E67A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648156" y="3867462"/>
              <a:ext cx="1344537" cy="2007843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30C00F9-58D4-91BA-F56D-A0467EBF483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ferre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C5CA481-545E-4DD4-83AB-E03052A4A594}"/>
              </a:ext>
            </a:extLst>
          </p:cNvPr>
          <p:cNvGrpSpPr/>
          <p:nvPr/>
        </p:nvGrpSpPr>
        <p:grpSpPr>
          <a:xfrm>
            <a:off x="8923127" y="3912433"/>
            <a:ext cx="2007144" cy="2812431"/>
            <a:chOff x="8923127" y="3912433"/>
            <a:chExt cx="2007144" cy="281243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F0EF0D5-9A76-D4BB-ADF4-A1C725EDD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8967464" y="3912433"/>
              <a:ext cx="1883324" cy="2812431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13D6AC9-EFE8-1991-4A60-55F5B277DE8F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300" b="1">
                  <a:solidFill>
                    <a:srgbClr val="002060"/>
                  </a:solidFill>
                  <a:latin typeface="Lato" panose="020F0502020204030203" pitchFamily="34" charset="77"/>
                </a:rPr>
                <a:t>scribere</a:t>
              </a:r>
              <a:endParaRPr lang="en-US" sz="33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4FF2D10-BADA-C567-CB1E-919C9C344455}"/>
              </a:ext>
            </a:extLst>
          </p:cNvPr>
          <p:cNvGrpSpPr/>
          <p:nvPr/>
        </p:nvGrpSpPr>
        <p:grpSpPr>
          <a:xfrm>
            <a:off x="3721396" y="3866773"/>
            <a:ext cx="2083982" cy="2725413"/>
            <a:chOff x="3721396" y="3866773"/>
            <a:chExt cx="2083982" cy="272541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027D4D7-2573-6FBC-40F8-975FAE647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080193" y="3866773"/>
              <a:ext cx="1352209" cy="2019300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D4C18B4-C1C2-3C3C-6F2E-06329C877498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500" b="1">
                  <a:solidFill>
                    <a:srgbClr val="8EAA4D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5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cantare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A952B76-A61C-4683-1DC9-1F16F2164BF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29193" y="3840171"/>
            <a:ext cx="1589471" cy="2373609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7" name="chimes.wav"/>
            </a:hlinkClick>
            <a:extLst>
              <a:ext uri="{FF2B5EF4-FFF2-40B4-BE49-F238E27FC236}">
                <a16:creationId xmlns:a16="http://schemas.microsoft.com/office/drawing/2014/main" id="{A9D7BAC5-0A0F-E7A6-C68F-6BDB3E06D67C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ridere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01E9F451-B510-2752-EDE5-4238DDA97C08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EAEA79-DA99-DFD9-06B7-6B92D6A7DC8C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ridiculous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Something so silly that it makes you laugh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577ACDA-AED7-3E59-0E9C-5790298247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ridiculous.wav"/>
            </a:hlinkClick>
            <a:extLst>
              <a:ext uri="{FF2B5EF4-FFF2-40B4-BE49-F238E27FC236}">
                <a16:creationId xmlns:a16="http://schemas.microsoft.com/office/drawing/2014/main" id="{142311CD-EB9A-283C-A622-0B6614C02FB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3803E9-823C-76CA-DED4-577549BEBEC8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43418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62B30-9258-F848-820C-81ED75581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D9B1CA39-BAFF-3141-9797-68B156A3478E}"/>
              </a:ext>
            </a:extLst>
          </p:cNvPr>
          <p:cNvGrpSpPr/>
          <p:nvPr/>
        </p:nvGrpSpPr>
        <p:grpSpPr>
          <a:xfrm>
            <a:off x="6261442" y="3842251"/>
            <a:ext cx="2095747" cy="2728671"/>
            <a:chOff x="6261442" y="3842251"/>
            <a:chExt cx="2095747" cy="272867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DC4FC98-8DA4-8ADD-7489-99E69D73F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415791" y="3842251"/>
              <a:ext cx="1582256" cy="2362838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14E0932-4EAF-E8D9-02D1-6ED4093B3E2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ridere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795D770-0F1E-AB4C-AA17-D438DA91AA6B}"/>
              </a:ext>
            </a:extLst>
          </p:cNvPr>
          <p:cNvGrpSpPr/>
          <p:nvPr/>
        </p:nvGrpSpPr>
        <p:grpSpPr>
          <a:xfrm>
            <a:off x="8923127" y="3642610"/>
            <a:ext cx="2007144" cy="2885780"/>
            <a:chOff x="8923127" y="3642610"/>
            <a:chExt cx="2007144" cy="288578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CC5AEA5-1070-AEAA-1431-A93C8D416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9102375" y="3642610"/>
              <a:ext cx="1682563" cy="2512628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A0837A34-4A61-D36D-0D39-0B855D073668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dicere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52A3552-0581-F38D-3556-064DA66E72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900311" y="3926733"/>
            <a:ext cx="1616069" cy="2413331"/>
          </a:xfrm>
          <a:prstGeom prst="rect">
            <a:avLst/>
          </a:prstGeom>
        </p:spPr>
      </p:pic>
      <p:sp>
        <p:nvSpPr>
          <p:cNvPr id="11" name="Rounded Rectangle 10">
            <a:hlinkClick r:id="" action="ppaction://noaction">
              <a:snd r:embed="rId6" name="chimes.wav"/>
            </a:hlinkClick>
            <a:extLst>
              <a:ext uri="{FF2B5EF4-FFF2-40B4-BE49-F238E27FC236}">
                <a16:creationId xmlns:a16="http://schemas.microsoft.com/office/drawing/2014/main" id="{50436E9B-BAD1-6470-7017-96911CE7ECC1}"/>
              </a:ext>
            </a:extLst>
          </p:cNvPr>
          <p:cNvSpPr/>
          <p:nvPr/>
        </p:nvSpPr>
        <p:spPr>
          <a:xfrm>
            <a:off x="3721396" y="5741581"/>
            <a:ext cx="2083982" cy="850605"/>
          </a:xfrm>
          <a:prstGeom prst="roundRect">
            <a:avLst>
              <a:gd name="adj" fmla="val 50000"/>
            </a:avLst>
          </a:prstGeom>
          <a:solidFill>
            <a:srgbClr val="E9F0C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8EAA4D"/>
                </a:solidFill>
                <a:latin typeface="Lato" panose="020F0502020204030203" pitchFamily="34" charset="77"/>
              </a:rPr>
              <a:t>      </a:t>
            </a:r>
            <a:r>
              <a:rPr lang="en-US" sz="3900" b="1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77"/>
              </a:rPr>
              <a:t>videre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009CF94-63CB-03D1-447C-3D99DEABD10D}"/>
              </a:ext>
            </a:extLst>
          </p:cNvPr>
          <p:cNvGrpSpPr/>
          <p:nvPr/>
        </p:nvGrpSpPr>
        <p:grpSpPr>
          <a:xfrm>
            <a:off x="1121950" y="3960094"/>
            <a:ext cx="2174144" cy="2632092"/>
            <a:chOff x="1121950" y="3960094"/>
            <a:chExt cx="2174144" cy="263209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F89AC88-5412-6E19-C36F-2A5961FAD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620283" y="3960094"/>
              <a:ext cx="1377749" cy="2057438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C350524B-8301-9D57-41C3-8A2C90AAD83F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audire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B8A7E8F5-CD39-99EC-85B1-F070C44B86C1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6D1530A-590F-51F8-34F0-E12AA56B73E5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invisible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When something cannot be seen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5BFFC8B-8061-FE71-0C6F-4849343EA9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7102" y="3340732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invisible.wav"/>
            </a:hlinkClick>
            <a:extLst>
              <a:ext uri="{FF2B5EF4-FFF2-40B4-BE49-F238E27FC236}">
                <a16:creationId xmlns:a16="http://schemas.microsoft.com/office/drawing/2014/main" id="{80289FBC-6D1E-EBC1-B6FA-D3940C47D6C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3F42F3-4E0C-366E-DAD7-E4C3E1433E2B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88422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BE02BF-0082-B98C-4F67-3176275BF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864E157-4779-CA0B-3EB9-FC1B1E06AC9B}"/>
              </a:ext>
            </a:extLst>
          </p:cNvPr>
          <p:cNvSpPr/>
          <p:nvPr/>
        </p:nvSpPr>
        <p:spPr>
          <a:xfrm>
            <a:off x="211015" y="193432"/>
            <a:ext cx="11816862" cy="6488723"/>
          </a:xfrm>
          <a:prstGeom prst="roundRect">
            <a:avLst>
              <a:gd name="adj" fmla="val 6640"/>
            </a:avLst>
          </a:prstGeom>
          <a:solidFill>
            <a:srgbClr val="FFFFFF"/>
          </a:solidFill>
          <a:ln w="76200">
            <a:solidFill>
              <a:srgbClr val="DD7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FA7D4E-2F0C-F2C7-037D-2EFF450D0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24487"/>
            <a:ext cx="9144000" cy="661116"/>
          </a:xfrm>
        </p:spPr>
        <p:txBody>
          <a:bodyPr>
            <a:noAutofit/>
          </a:bodyPr>
          <a:lstStyle/>
          <a:p>
            <a:r>
              <a:rPr lang="en-US" sz="3600">
                <a:solidFill>
                  <a:srgbClr val="DD7E00"/>
                </a:solidFill>
                <a:latin typeface="Lato" panose="020F0502020204030203" pitchFamily="34" charset="77"/>
              </a:rPr>
              <a:t>Thanks for playing!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1C5CB3-8106-965B-57D2-1B1814697F4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670304" y="2727642"/>
            <a:ext cx="9144000" cy="101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>
                <a:latin typeface="Lato" panose="020F0502020204030203" pitchFamily="34" charset="77"/>
              </a:rPr>
              <a:t>gratias ludentibus!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C107E6-B7BF-AE60-B4B1-E23C8DE6B65C}"/>
              </a:ext>
            </a:extLst>
          </p:cNvPr>
          <p:cNvSpPr txBox="1"/>
          <p:nvPr/>
        </p:nvSpPr>
        <p:spPr>
          <a:xfrm>
            <a:off x="4750421" y="5616456"/>
            <a:ext cx="38314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538BA3"/>
                </a:solidFill>
                <a:latin typeface="Lato" panose="020F0502020204030203" pitchFamily="34" charset="77"/>
              </a:rPr>
              <a:t>MaximumClassics.com</a:t>
            </a:r>
          </a:p>
          <a:p>
            <a:r>
              <a:rPr lang="en-US">
                <a:latin typeface="Lato" panose="020F0502020204030203" pitchFamily="34" charset="77"/>
              </a:rPr>
              <a:t>Latin for literacy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F6F4C2-68C5-7473-74D1-CC6D29F83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643" y="4973444"/>
            <a:ext cx="1228244" cy="15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463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2C8694-3969-AC9E-5D22-9159C3420297}"/>
              </a:ext>
            </a:extLst>
          </p:cNvPr>
          <p:cNvSpPr txBox="1"/>
          <p:nvPr/>
        </p:nvSpPr>
        <p:spPr>
          <a:xfrm>
            <a:off x="1701210" y="506449"/>
            <a:ext cx="861237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latin typeface="Lato" panose="020F0502020204030203" pitchFamily="34" charset="77"/>
              </a:rPr>
              <a:t>Connect the word root</a:t>
            </a:r>
          </a:p>
          <a:p>
            <a:pPr algn="ctr"/>
            <a:r>
              <a:rPr lang="en-US" sz="4800" b="1">
                <a:solidFill>
                  <a:srgbClr val="DD7E00"/>
                </a:solidFill>
                <a:latin typeface="Lato" panose="020F0502020204030203" pitchFamily="34" charset="77"/>
              </a:rPr>
              <a:t>Actions</a:t>
            </a:r>
          </a:p>
        </p:txBody>
      </p:sp>
      <p:sp>
        <p:nvSpPr>
          <p:cNvPr id="8" name="Rounded Rectangle 7">
            <a:hlinkClick r:id="" action="ppaction://hlinkshowjump?jump=nextslide">
              <a:snd r:embed="rId2" name="click.wav"/>
            </a:hlinkClick>
            <a:extLst>
              <a:ext uri="{FF2B5EF4-FFF2-40B4-BE49-F238E27FC236}">
                <a16:creationId xmlns:a16="http://schemas.microsoft.com/office/drawing/2014/main" id="{68087011-DFAE-9944-347E-D206030E4272}"/>
              </a:ext>
            </a:extLst>
          </p:cNvPr>
          <p:cNvSpPr/>
          <p:nvPr/>
        </p:nvSpPr>
        <p:spPr>
          <a:xfrm>
            <a:off x="1699652" y="5412582"/>
            <a:ext cx="3067278" cy="1226295"/>
          </a:xfrm>
          <a:prstGeom prst="roundRect">
            <a:avLst>
              <a:gd name="adj" fmla="val 50000"/>
            </a:avLst>
          </a:prstGeom>
          <a:solidFill>
            <a:srgbClr val="FFA4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1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listen</a:t>
            </a:r>
            <a:endParaRPr lang="en-US" sz="5400">
              <a:solidFill>
                <a:schemeClr val="tx1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304291-D624-5F90-355E-F90467F0C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139" y="382771"/>
            <a:ext cx="4042368" cy="50504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1DCAC0-1995-FF98-4F8D-A2C656428F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460" r="872" b="27738"/>
          <a:stretch>
            <a:fillRect/>
          </a:stretch>
        </p:blipFill>
        <p:spPr>
          <a:xfrm>
            <a:off x="6519948" y="2636874"/>
            <a:ext cx="4835624" cy="2913321"/>
          </a:xfrm>
          <a:prstGeom prst="rect">
            <a:avLst/>
          </a:prstGeom>
        </p:spPr>
      </p:pic>
      <p:sp>
        <p:nvSpPr>
          <p:cNvPr id="6" name="Rounded Rectangle 5">
            <a:hlinkClick r:id="rId5" action="ppaction://hlinksldjump">
              <a:snd r:embed="rId2" name="click.wav"/>
            </a:hlinkClick>
            <a:extLst>
              <a:ext uri="{FF2B5EF4-FFF2-40B4-BE49-F238E27FC236}">
                <a16:creationId xmlns:a16="http://schemas.microsoft.com/office/drawing/2014/main" id="{DC8B49BB-59CB-83D5-D373-3EBC2B59C82D}"/>
              </a:ext>
            </a:extLst>
          </p:cNvPr>
          <p:cNvSpPr/>
          <p:nvPr/>
        </p:nvSpPr>
        <p:spPr>
          <a:xfrm>
            <a:off x="7373894" y="5409036"/>
            <a:ext cx="3067278" cy="1226295"/>
          </a:xfrm>
          <a:prstGeom prst="roundRect">
            <a:avLst>
              <a:gd name="adj" fmla="val 50000"/>
            </a:avLst>
          </a:prstGeom>
          <a:solidFill>
            <a:srgbClr val="FFA4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1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play</a:t>
            </a:r>
            <a:endParaRPr lang="en-US" sz="5400">
              <a:solidFill>
                <a:schemeClr val="tx1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45ECA9-38C0-55C7-ABF8-615CCA7B3CA3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102575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hlinkClick r:id="" action="ppaction://noaction">
              <a:snd r:embed="rId2" name="videre.wav"/>
            </a:hlinkClick>
            <a:extLst>
              <a:ext uri="{FF2B5EF4-FFF2-40B4-BE49-F238E27FC236}">
                <a16:creationId xmlns:a16="http://schemas.microsoft.com/office/drawing/2014/main" id="{7EE07865-B8E6-9AF8-2B15-C1906AF05E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3634919" y="285987"/>
            <a:ext cx="788332" cy="7991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DF1C3E-0C15-C0FC-1116-CA3172148E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flipH="1">
            <a:off x="10117546" y="254831"/>
            <a:ext cx="2074454" cy="2591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67317D-9CA0-08D8-1C75-91D5529C76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9" b="89"/>
          <a:stretch/>
        </p:blipFill>
        <p:spPr>
          <a:xfrm>
            <a:off x="6660155" y="2788170"/>
            <a:ext cx="2266465" cy="28266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270BB9-9310-4A96-C243-7271BF10736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14127" y="344772"/>
            <a:ext cx="2338335" cy="29214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8CAEBF-8ED0-21C5-1F5C-C86951B4EE0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045378" y="-273712"/>
            <a:ext cx="2067514" cy="258311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D3EE307-0A44-71B4-124F-648E5B0F99A8}"/>
              </a:ext>
            </a:extLst>
          </p:cNvPr>
          <p:cNvSpPr txBox="1"/>
          <p:nvPr/>
        </p:nvSpPr>
        <p:spPr>
          <a:xfrm>
            <a:off x="-107358" y="1844675"/>
            <a:ext cx="2910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ambulare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291B3A-7713-7378-39FE-9B0BACA76178}"/>
              </a:ext>
            </a:extLst>
          </p:cNvPr>
          <p:cNvSpPr txBox="1"/>
          <p:nvPr/>
        </p:nvSpPr>
        <p:spPr>
          <a:xfrm>
            <a:off x="3758212" y="1986139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videre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BD599-2812-0EBA-0EAE-E1A95038CD6B}"/>
              </a:ext>
            </a:extLst>
          </p:cNvPr>
          <p:cNvSpPr txBox="1"/>
          <p:nvPr/>
        </p:nvSpPr>
        <p:spPr>
          <a:xfrm>
            <a:off x="6203200" y="1832172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ferre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E79FD0-BA31-FF74-8982-82F74C14C28B}"/>
              </a:ext>
            </a:extLst>
          </p:cNvPr>
          <p:cNvSpPr txBox="1"/>
          <p:nvPr/>
        </p:nvSpPr>
        <p:spPr>
          <a:xfrm>
            <a:off x="8535901" y="1860926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cantare</a:t>
            </a:r>
          </a:p>
        </p:txBody>
      </p:sp>
      <p:sp>
        <p:nvSpPr>
          <p:cNvPr id="30" name="Pentagon 29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D388185F-7343-1326-0407-9EE97CA56A63}"/>
              </a:ext>
            </a:extLst>
          </p:cNvPr>
          <p:cNvSpPr/>
          <p:nvPr/>
        </p:nvSpPr>
        <p:spPr>
          <a:xfrm>
            <a:off x="11175450" y="6192231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play</a:t>
            </a:r>
          </a:p>
        </p:txBody>
      </p:sp>
      <p:pic>
        <p:nvPicPr>
          <p:cNvPr id="35" name="Picture 34">
            <a:hlinkClick r:id="" action="ppaction://noaction">
              <a:snd r:embed="rId9" name="ambulare.wav"/>
            </a:hlinkClick>
            <a:extLst>
              <a:ext uri="{FF2B5EF4-FFF2-40B4-BE49-F238E27FC236}">
                <a16:creationId xmlns:a16="http://schemas.microsoft.com/office/drawing/2014/main" id="{1079E18F-3609-9DBF-FD40-08C9CF5E26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400381" y="992157"/>
            <a:ext cx="788332" cy="799131"/>
          </a:xfrm>
          <a:prstGeom prst="rect">
            <a:avLst/>
          </a:prstGeom>
        </p:spPr>
      </p:pic>
      <p:pic>
        <p:nvPicPr>
          <p:cNvPr id="37" name="Picture 36">
            <a:hlinkClick r:id="" action="ppaction://noaction">
              <a:snd r:embed="rId8" name="click.wav"/>
            </a:hlinkClick>
            <a:extLst>
              <a:ext uri="{FF2B5EF4-FFF2-40B4-BE49-F238E27FC236}">
                <a16:creationId xmlns:a16="http://schemas.microsoft.com/office/drawing/2014/main" id="{D36FFF2C-BA48-AC46-4BE7-56E64B268CD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440" t="26667" r="27148" b="35897"/>
          <a:stretch>
            <a:fillRect/>
          </a:stretch>
        </p:blipFill>
        <p:spPr>
          <a:xfrm>
            <a:off x="1252938" y="985491"/>
            <a:ext cx="799131" cy="788332"/>
          </a:xfrm>
          <a:prstGeom prst="rect">
            <a:avLst/>
          </a:prstGeom>
        </p:spPr>
      </p:pic>
      <p:pic>
        <p:nvPicPr>
          <p:cNvPr id="39" name="Picture 38">
            <a:hlinkClick r:id="" action="ppaction://noaction">
              <a:snd r:embed="rId8" name="click.wav"/>
            </a:hlinkClick>
            <a:extLst>
              <a:ext uri="{FF2B5EF4-FFF2-40B4-BE49-F238E27FC236}">
                <a16:creationId xmlns:a16="http://schemas.microsoft.com/office/drawing/2014/main" id="{B0D7C4F4-D0B1-3973-D475-0C5F5DA4A91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440" t="26667" r="27148" b="35897"/>
          <a:stretch>
            <a:fillRect/>
          </a:stretch>
        </p:blipFill>
        <p:spPr>
          <a:xfrm>
            <a:off x="3644327" y="1084903"/>
            <a:ext cx="799131" cy="788332"/>
          </a:xfrm>
          <a:prstGeom prst="rect">
            <a:avLst/>
          </a:prstGeom>
        </p:spPr>
      </p:pic>
      <p:pic>
        <p:nvPicPr>
          <p:cNvPr id="40" name="Picture 39">
            <a:hlinkClick r:id="" action="ppaction://noaction">
              <a:snd r:embed="rId11" name="ferre.wav"/>
            </a:hlinkClick>
            <a:extLst>
              <a:ext uri="{FF2B5EF4-FFF2-40B4-BE49-F238E27FC236}">
                <a16:creationId xmlns:a16="http://schemas.microsoft.com/office/drawing/2014/main" id="{F70789CC-800A-891A-C8FE-D9CE920FC5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6590769" y="268720"/>
            <a:ext cx="788332" cy="799131"/>
          </a:xfrm>
          <a:prstGeom prst="rect">
            <a:avLst/>
          </a:prstGeom>
        </p:spPr>
      </p:pic>
      <p:pic>
        <p:nvPicPr>
          <p:cNvPr id="41" name="Picture 40">
            <a:hlinkClick r:id="" action="ppaction://noaction">
              <a:snd r:embed="rId8" name="click.wav"/>
            </a:hlinkClick>
            <a:extLst>
              <a:ext uri="{FF2B5EF4-FFF2-40B4-BE49-F238E27FC236}">
                <a16:creationId xmlns:a16="http://schemas.microsoft.com/office/drawing/2014/main" id="{9F53A3E9-7010-10F0-A633-EB62C95D0F6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440" t="26667" r="27148" b="35897"/>
          <a:stretch>
            <a:fillRect/>
          </a:stretch>
        </p:blipFill>
        <p:spPr>
          <a:xfrm>
            <a:off x="6596475" y="1075411"/>
            <a:ext cx="799131" cy="788332"/>
          </a:xfrm>
          <a:prstGeom prst="rect">
            <a:avLst/>
          </a:prstGeom>
        </p:spPr>
      </p:pic>
      <p:pic>
        <p:nvPicPr>
          <p:cNvPr id="42" name="Picture 41">
            <a:hlinkClick r:id="" action="ppaction://noaction">
              <a:snd r:embed="rId12" name="cantare.wav"/>
            </a:hlinkClick>
            <a:extLst>
              <a:ext uri="{FF2B5EF4-FFF2-40B4-BE49-F238E27FC236}">
                <a16:creationId xmlns:a16="http://schemas.microsoft.com/office/drawing/2014/main" id="{10ACCFF0-6E91-107A-6843-555D26A191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9496205" y="274676"/>
            <a:ext cx="788332" cy="799131"/>
          </a:xfrm>
          <a:prstGeom prst="rect">
            <a:avLst/>
          </a:prstGeom>
        </p:spPr>
      </p:pic>
      <p:pic>
        <p:nvPicPr>
          <p:cNvPr id="43" name="Picture 42">
            <a:hlinkClick r:id="" action="ppaction://noaction">
              <a:snd r:embed="rId8" name="click.wav"/>
            </a:hlinkClick>
            <a:extLst>
              <a:ext uri="{FF2B5EF4-FFF2-40B4-BE49-F238E27FC236}">
                <a16:creationId xmlns:a16="http://schemas.microsoft.com/office/drawing/2014/main" id="{EFC84E5B-7BC1-C801-9C51-0FD690D5487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440" t="26667" r="27148" b="35897"/>
          <a:stretch>
            <a:fillRect/>
          </a:stretch>
        </p:blipFill>
        <p:spPr>
          <a:xfrm>
            <a:off x="9494323" y="1088765"/>
            <a:ext cx="799131" cy="78833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2E25731-9089-F8DF-2151-DAAA07F7C5E2}"/>
              </a:ext>
            </a:extLst>
          </p:cNvPr>
          <p:cNvSpPr txBox="1"/>
          <p:nvPr/>
        </p:nvSpPr>
        <p:spPr>
          <a:xfrm>
            <a:off x="0" y="2270824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to walk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6588EB-75DD-E9FB-73D0-871A9B2D38B1}"/>
              </a:ext>
            </a:extLst>
          </p:cNvPr>
          <p:cNvSpPr txBox="1"/>
          <p:nvPr/>
        </p:nvSpPr>
        <p:spPr>
          <a:xfrm>
            <a:off x="3491823" y="2405146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to see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5BBBD1E-602A-25DE-9A63-F9447581D300}"/>
              </a:ext>
            </a:extLst>
          </p:cNvPr>
          <p:cNvSpPr txBox="1"/>
          <p:nvPr/>
        </p:nvSpPr>
        <p:spPr>
          <a:xfrm>
            <a:off x="6051030" y="2269459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to carry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6F332A-193A-9A41-83B8-BDC97355D765}"/>
              </a:ext>
            </a:extLst>
          </p:cNvPr>
          <p:cNvSpPr txBox="1"/>
          <p:nvPr/>
        </p:nvSpPr>
        <p:spPr>
          <a:xfrm>
            <a:off x="8285994" y="2269112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to sing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471B576-B1DE-2749-C538-AF492CAAAFDF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pic>
        <p:nvPicPr>
          <p:cNvPr id="31" name="Picture 30">
            <a:hlinkClick r:id="" action="ppaction://noaction">
              <a:snd r:embed="rId13" name="scribere.wav"/>
            </a:hlinkClick>
            <a:extLst>
              <a:ext uri="{FF2B5EF4-FFF2-40B4-BE49-F238E27FC236}">
                <a16:creationId xmlns:a16="http://schemas.microsoft.com/office/drawing/2014/main" id="{EE9427E7-56D5-1548-D049-95B5A864A5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2984883" y="3415499"/>
            <a:ext cx="788332" cy="79913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5A2177A-9DEC-6B74-CA9F-28F333E9836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907875" y="2545326"/>
            <a:ext cx="2409697" cy="301063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66CCB54-A3E3-B14C-5A44-1CCF97B59084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89" b="37467"/>
          <a:stretch>
            <a:fillRect/>
          </a:stretch>
        </p:blipFill>
        <p:spPr>
          <a:xfrm>
            <a:off x="3776585" y="3032916"/>
            <a:ext cx="2129540" cy="166140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52C217-76E8-D03C-D681-1692AC288A7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 flipH="1">
            <a:off x="939041" y="2968052"/>
            <a:ext cx="1857001" cy="232010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072DC52-47E7-BA8A-2040-318405BB25EC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321848" y="0"/>
            <a:ext cx="2063963" cy="257868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05228ED-FE47-7576-0E4C-902D25853F11}"/>
              </a:ext>
            </a:extLst>
          </p:cNvPr>
          <p:cNvSpPr txBox="1"/>
          <p:nvPr/>
        </p:nvSpPr>
        <p:spPr>
          <a:xfrm>
            <a:off x="351877" y="5006682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ridere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1EB4F6-593D-E292-4630-482760260888}"/>
              </a:ext>
            </a:extLst>
          </p:cNvPr>
          <p:cNvSpPr txBox="1"/>
          <p:nvPr/>
        </p:nvSpPr>
        <p:spPr>
          <a:xfrm>
            <a:off x="3542890" y="4542334"/>
            <a:ext cx="24082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scribere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5510129-B16C-8F1A-2A97-F6A5A7EB1BEB}"/>
              </a:ext>
            </a:extLst>
          </p:cNvPr>
          <p:cNvSpPr txBox="1"/>
          <p:nvPr/>
        </p:nvSpPr>
        <p:spPr>
          <a:xfrm>
            <a:off x="6561006" y="5106611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audire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29B5FDB-E2F7-05F0-38F5-B41B52E6FEFC}"/>
              </a:ext>
            </a:extLst>
          </p:cNvPr>
          <p:cNvSpPr txBox="1"/>
          <p:nvPr/>
        </p:nvSpPr>
        <p:spPr>
          <a:xfrm>
            <a:off x="9205000" y="5090743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dicere</a:t>
            </a:r>
          </a:p>
        </p:txBody>
      </p:sp>
      <p:pic>
        <p:nvPicPr>
          <p:cNvPr id="53" name="Picture 52">
            <a:hlinkClick r:id="" action="ppaction://noaction">
              <a:snd r:embed="rId18" name="ridere.wav"/>
            </a:hlinkClick>
            <a:extLst>
              <a:ext uri="{FF2B5EF4-FFF2-40B4-BE49-F238E27FC236}">
                <a16:creationId xmlns:a16="http://schemas.microsoft.com/office/drawing/2014/main" id="{E5BA6532-B7F2-792F-899A-BFE931D12C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260010" y="3413440"/>
            <a:ext cx="788332" cy="799131"/>
          </a:xfrm>
          <a:prstGeom prst="rect">
            <a:avLst/>
          </a:prstGeom>
        </p:spPr>
      </p:pic>
      <p:pic>
        <p:nvPicPr>
          <p:cNvPr id="54" name="Picture 53">
            <a:hlinkClick r:id="" action="ppaction://noaction">
              <a:snd r:embed="rId8" name="click.wav"/>
            </a:hlinkClick>
            <a:extLst>
              <a:ext uri="{FF2B5EF4-FFF2-40B4-BE49-F238E27FC236}">
                <a16:creationId xmlns:a16="http://schemas.microsoft.com/office/drawing/2014/main" id="{95821D16-96EA-187C-564D-BAB8C56699D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440" t="26667" r="27148" b="35897"/>
          <a:stretch>
            <a:fillRect/>
          </a:stretch>
        </p:blipFill>
        <p:spPr>
          <a:xfrm>
            <a:off x="258128" y="4231233"/>
            <a:ext cx="799131" cy="788332"/>
          </a:xfrm>
          <a:prstGeom prst="rect">
            <a:avLst/>
          </a:prstGeom>
        </p:spPr>
      </p:pic>
      <p:pic>
        <p:nvPicPr>
          <p:cNvPr id="55" name="Picture 54">
            <a:hlinkClick r:id="" action="ppaction://noaction">
              <a:snd r:embed="rId8" name="click.wav"/>
            </a:hlinkClick>
            <a:extLst>
              <a:ext uri="{FF2B5EF4-FFF2-40B4-BE49-F238E27FC236}">
                <a16:creationId xmlns:a16="http://schemas.microsoft.com/office/drawing/2014/main" id="{7C9E1EC2-BDF7-28FA-0132-7F707DFA85D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440" t="26667" r="27148" b="35897"/>
          <a:stretch>
            <a:fillRect/>
          </a:stretch>
        </p:blipFill>
        <p:spPr>
          <a:xfrm>
            <a:off x="2979300" y="4224993"/>
            <a:ext cx="799131" cy="788332"/>
          </a:xfrm>
          <a:prstGeom prst="rect">
            <a:avLst/>
          </a:prstGeom>
        </p:spPr>
      </p:pic>
      <p:pic>
        <p:nvPicPr>
          <p:cNvPr id="56" name="Picture 55">
            <a:hlinkClick r:id="" action="ppaction://noaction">
              <a:snd r:embed="rId19" name="audire.wav"/>
            </a:hlinkClick>
            <a:extLst>
              <a:ext uri="{FF2B5EF4-FFF2-40B4-BE49-F238E27FC236}">
                <a16:creationId xmlns:a16="http://schemas.microsoft.com/office/drawing/2014/main" id="{9F1368B3-FE31-B4A6-C294-E2FC1A7F4C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6165954" y="3409531"/>
            <a:ext cx="788332" cy="799131"/>
          </a:xfrm>
          <a:prstGeom prst="rect">
            <a:avLst/>
          </a:prstGeom>
        </p:spPr>
      </p:pic>
      <p:pic>
        <p:nvPicPr>
          <p:cNvPr id="57" name="Picture 56">
            <a:hlinkClick r:id="" action="ppaction://noaction">
              <a:snd r:embed="rId8" name="click.wav"/>
            </a:hlinkClick>
            <a:extLst>
              <a:ext uri="{FF2B5EF4-FFF2-40B4-BE49-F238E27FC236}">
                <a16:creationId xmlns:a16="http://schemas.microsoft.com/office/drawing/2014/main" id="{A09E9F6F-5E56-ABC5-D834-AFB555FA5C1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440" t="26667" r="27148" b="35897"/>
          <a:stretch>
            <a:fillRect/>
          </a:stretch>
        </p:blipFill>
        <p:spPr>
          <a:xfrm>
            <a:off x="6186650" y="4224993"/>
            <a:ext cx="799131" cy="788332"/>
          </a:xfrm>
          <a:prstGeom prst="rect">
            <a:avLst/>
          </a:prstGeom>
        </p:spPr>
      </p:pic>
      <p:pic>
        <p:nvPicPr>
          <p:cNvPr id="58" name="Picture 57">
            <a:hlinkClick r:id="" action="ppaction://noaction">
              <a:snd r:embed="rId20" name="dicere.wav"/>
            </a:hlinkClick>
            <a:extLst>
              <a:ext uri="{FF2B5EF4-FFF2-40B4-BE49-F238E27FC236}">
                <a16:creationId xmlns:a16="http://schemas.microsoft.com/office/drawing/2014/main" id="{07536165-0990-F971-6AFB-D0C5C1352C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11184634" y="3415486"/>
            <a:ext cx="788332" cy="799131"/>
          </a:xfrm>
          <a:prstGeom prst="rect">
            <a:avLst/>
          </a:prstGeom>
        </p:spPr>
      </p:pic>
      <p:pic>
        <p:nvPicPr>
          <p:cNvPr id="59" name="Picture 58">
            <a:hlinkClick r:id="" action="ppaction://noaction">
              <a:snd r:embed="rId8" name="click.wav"/>
            </a:hlinkClick>
            <a:extLst>
              <a:ext uri="{FF2B5EF4-FFF2-40B4-BE49-F238E27FC236}">
                <a16:creationId xmlns:a16="http://schemas.microsoft.com/office/drawing/2014/main" id="{C6404C49-9815-8C39-B01E-0B59A6F487A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440" t="26667" r="27148" b="35897"/>
          <a:stretch>
            <a:fillRect/>
          </a:stretch>
        </p:blipFill>
        <p:spPr>
          <a:xfrm>
            <a:off x="11197741" y="4229577"/>
            <a:ext cx="799131" cy="788332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86680FD6-9302-F569-38FE-EDDF4ACC9B88}"/>
              </a:ext>
            </a:extLst>
          </p:cNvPr>
          <p:cNvSpPr txBox="1"/>
          <p:nvPr/>
        </p:nvSpPr>
        <p:spPr>
          <a:xfrm>
            <a:off x="119922" y="5471598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to laugh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4AAEBB5-D4E2-1563-6D04-DEC85C34507E}"/>
              </a:ext>
            </a:extLst>
          </p:cNvPr>
          <p:cNvSpPr txBox="1"/>
          <p:nvPr/>
        </p:nvSpPr>
        <p:spPr>
          <a:xfrm>
            <a:off x="3501354" y="5069865"/>
            <a:ext cx="24819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to write, to draw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532C177-0F05-3270-50A6-0C84261E0EA5}"/>
              </a:ext>
            </a:extLst>
          </p:cNvPr>
          <p:cNvSpPr txBox="1"/>
          <p:nvPr/>
        </p:nvSpPr>
        <p:spPr>
          <a:xfrm>
            <a:off x="6305860" y="5567754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to hear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FDB2D28-4584-0B92-7635-F3EA964584CF}"/>
              </a:ext>
            </a:extLst>
          </p:cNvPr>
          <p:cNvSpPr txBox="1"/>
          <p:nvPr/>
        </p:nvSpPr>
        <p:spPr>
          <a:xfrm>
            <a:off x="8915580" y="5552764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to say</a:t>
            </a:r>
          </a:p>
        </p:txBody>
      </p:sp>
    </p:spTree>
    <p:extLst>
      <p:ext uri="{BB962C8B-B14F-4D97-AF65-F5344CB8AC3E}">
        <p14:creationId xmlns:p14="http://schemas.microsoft.com/office/powerpoint/2010/main" val="91729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5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0"/>
                            </p:stCondLst>
                            <p:childTnLst>
                              <p:par>
                                <p:cTn id="9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500"/>
                            </p:stCondLst>
                            <p:childTnLst>
                              <p:par>
                                <p:cTn id="9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44" grpId="0"/>
      <p:bldP spid="45" grpId="0"/>
      <p:bldP spid="46" grpId="0"/>
      <p:bldP spid="47" grpId="0"/>
      <p:bldP spid="48" grpId="0"/>
      <p:bldP spid="50" grpId="0"/>
      <p:bldP spid="51" grpId="0"/>
      <p:bldP spid="52" grpId="0"/>
      <p:bldP spid="60" grpId="0"/>
      <p:bldP spid="61" grpId="0"/>
      <p:bldP spid="62" grpId="0"/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41081-A628-D9BD-E6EF-5791DC0C1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5FDB2907-BE62-A4D5-FA11-EE4914407D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58020" y="4262405"/>
            <a:ext cx="1080066" cy="1612900"/>
          </a:xfrm>
          <a:prstGeom prst="rect">
            <a:avLst/>
          </a:prstGeom>
        </p:spPr>
      </p:pic>
      <p:sp>
        <p:nvSpPr>
          <p:cNvPr id="14" name="Rounded Rectangle 13">
            <a:hlinkClick r:id="" action="ppaction://noaction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1009A490-35A7-F7FD-5080-04BB9E3D3FB2}"/>
              </a:ext>
            </a:extLst>
          </p:cNvPr>
          <p:cNvSpPr/>
          <p:nvPr/>
        </p:nvSpPr>
        <p:spPr>
          <a:xfrm>
            <a:off x="6261442" y="5699052"/>
            <a:ext cx="2095747" cy="871870"/>
          </a:xfrm>
          <a:prstGeom prst="roundRect">
            <a:avLst>
              <a:gd name="adj" fmla="val 50000"/>
            </a:avLst>
          </a:prstGeom>
          <a:solidFill>
            <a:srgbClr val="FCAB9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C64F52"/>
                </a:solidFill>
                <a:latin typeface="Lato" panose="020F0502020204030203" pitchFamily="34" charset="77"/>
              </a:rPr>
              <a:t>    </a:t>
            </a:r>
            <a:r>
              <a:rPr lang="en-US" sz="3900" b="1">
                <a:solidFill>
                  <a:srgbClr val="8B0605"/>
                </a:solidFill>
                <a:latin typeface="Lato" panose="020F0502020204030203" pitchFamily="34" charset="77"/>
              </a:rPr>
              <a:t>audire</a:t>
            </a:r>
            <a:endParaRPr lang="en-US" sz="3900">
              <a:solidFill>
                <a:srgbClr val="8B0605"/>
              </a:solidFill>
              <a:latin typeface="Lato" panose="020F0502020204030203" pitchFamily="34" charset="77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D1B8F10-5ED8-AA4E-4965-49EAB7E2D4DB}"/>
              </a:ext>
            </a:extLst>
          </p:cNvPr>
          <p:cNvGrpSpPr/>
          <p:nvPr/>
        </p:nvGrpSpPr>
        <p:grpSpPr>
          <a:xfrm>
            <a:off x="8923127" y="3817173"/>
            <a:ext cx="2007144" cy="2711217"/>
            <a:chOff x="8923127" y="3817173"/>
            <a:chExt cx="2007144" cy="271121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41120CD-F004-1219-5A50-79655047B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9117365" y="3817173"/>
              <a:ext cx="1555631" cy="2323076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1167C98-7791-DFFB-8522-D582C2E88F09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dicere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5B3488-3E06-6FD7-1756-D42625F26D8B}"/>
              </a:ext>
            </a:extLst>
          </p:cNvPr>
          <p:cNvGrpSpPr/>
          <p:nvPr/>
        </p:nvGrpSpPr>
        <p:grpSpPr>
          <a:xfrm>
            <a:off x="3721396" y="3897443"/>
            <a:ext cx="2083982" cy="2960557"/>
            <a:chOff x="3721396" y="3897443"/>
            <a:chExt cx="2083982" cy="296055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EB7210C-4450-6BB0-E6C3-72FD255D2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752209" y="3897443"/>
              <a:ext cx="1982515" cy="2960557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140B4888-CEED-4410-61E9-6386135C25DC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5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scribere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3617295-8817-7745-813A-DD1D70AD33E1}"/>
              </a:ext>
            </a:extLst>
          </p:cNvPr>
          <p:cNvGrpSpPr/>
          <p:nvPr/>
        </p:nvGrpSpPr>
        <p:grpSpPr>
          <a:xfrm>
            <a:off x="1121950" y="4032353"/>
            <a:ext cx="2174144" cy="2559833"/>
            <a:chOff x="1121950" y="4032353"/>
            <a:chExt cx="2174144" cy="255983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1417D5D-A3FE-4C8D-8D81-B8AF51E66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31261" y="4032353"/>
              <a:ext cx="1511496" cy="2257167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00135934-7DEF-AFFA-7E40-6DDF30D49CF2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videre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190E18EB-9970-EEA4-0B99-563CA027845C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  <a:hlinkClick r:id="" action="ppaction://hlinkshowjump?jump=nextslide">
                  <a:snd r:embed="rId8" name="click.wav"/>
                </a:hlinkClick>
              </a:rPr>
              <a:t>next</a:t>
            </a:r>
            <a:endParaRPr lang="en-US">
              <a:solidFill>
                <a:schemeClr val="tx1"/>
              </a:solidFill>
              <a:latin typeface="Lato" panose="020F0502020204030203" pitchFamily="34" charset="77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142699A-D3C8-ED27-903C-6F44F67F9FEA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audible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Loud enough to hear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CF9187C-840F-1B7D-4CC7-BE43C24022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2286" y="3359020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audible.wav"/>
            </a:hlinkClick>
            <a:extLst>
              <a:ext uri="{FF2B5EF4-FFF2-40B4-BE49-F238E27FC236}">
                <a16:creationId xmlns:a16="http://schemas.microsoft.com/office/drawing/2014/main" id="{6340D289-A5C6-B904-0976-3F7AC65A939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D4F5B3-8FBE-34E3-ECA2-8FDE1F74E7EA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112306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90382-151C-1E91-AAE9-555E4002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59663C74-EA22-A1A2-927E-392202B945E2}"/>
              </a:ext>
            </a:extLst>
          </p:cNvPr>
          <p:cNvGrpSpPr/>
          <p:nvPr/>
        </p:nvGrpSpPr>
        <p:grpSpPr>
          <a:xfrm>
            <a:off x="6261442" y="4062334"/>
            <a:ext cx="2095747" cy="2508588"/>
            <a:chOff x="6261442" y="4062334"/>
            <a:chExt cx="2095747" cy="250858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32505AD-BF37-5BAD-CC6F-D89687D7F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513246" y="4062334"/>
              <a:ext cx="1414803" cy="2112774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6411AF11-B6DC-F0E7-816B-95433DF66BFD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videre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D807C89-4990-E186-114E-F99BF87EF59B}"/>
              </a:ext>
            </a:extLst>
          </p:cNvPr>
          <p:cNvGrpSpPr/>
          <p:nvPr/>
        </p:nvGrpSpPr>
        <p:grpSpPr>
          <a:xfrm>
            <a:off x="8923127" y="3987385"/>
            <a:ext cx="2007144" cy="2541005"/>
            <a:chOff x="8923127" y="3987385"/>
            <a:chExt cx="2007144" cy="254100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5D2DF57-1A2B-6929-695A-484AD7F6A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9327228" y="3987385"/>
              <a:ext cx="1240888" cy="1853060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8278487A-F266-2A0E-E1A6-01BFBDE58726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500" b="1">
                  <a:solidFill>
                    <a:srgbClr val="002060"/>
                  </a:solidFill>
                  <a:latin typeface="Lato" panose="020F0502020204030203" pitchFamily="34" charset="77"/>
                </a:rPr>
                <a:t>cantare</a:t>
              </a:r>
              <a:endParaRPr lang="en-US" sz="35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BCD06ED5-2776-002F-3B46-6DC9616DAA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25163" y="3881763"/>
            <a:ext cx="1352209" cy="2019300"/>
          </a:xfrm>
          <a:prstGeom prst="rect">
            <a:avLst/>
          </a:prstGeom>
        </p:spPr>
      </p:pic>
      <p:sp>
        <p:nvSpPr>
          <p:cNvPr id="11" name="Rounded Rectangle 10">
            <a:hlinkClick r:id="" action="ppaction://noaction">
              <a:snd r:embed="rId6" name="chimes.wav"/>
            </a:hlinkClick>
            <a:extLst>
              <a:ext uri="{FF2B5EF4-FFF2-40B4-BE49-F238E27FC236}">
                <a16:creationId xmlns:a16="http://schemas.microsoft.com/office/drawing/2014/main" id="{02442FFC-8EF1-55EA-C59A-5840495F5E83}"/>
              </a:ext>
            </a:extLst>
          </p:cNvPr>
          <p:cNvSpPr/>
          <p:nvPr/>
        </p:nvSpPr>
        <p:spPr>
          <a:xfrm>
            <a:off x="3721396" y="5741581"/>
            <a:ext cx="2083982" cy="850605"/>
          </a:xfrm>
          <a:prstGeom prst="roundRect">
            <a:avLst>
              <a:gd name="adj" fmla="val 50000"/>
            </a:avLst>
          </a:prstGeom>
          <a:solidFill>
            <a:srgbClr val="E9F0C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8EAA4D"/>
                </a:solidFill>
                <a:latin typeface="Lato" panose="020F0502020204030203" pitchFamily="34" charset="77"/>
              </a:rPr>
              <a:t>      </a:t>
            </a:r>
            <a:r>
              <a:rPr lang="en-US" sz="3900" b="1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77"/>
              </a:rPr>
              <a:t>ferre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A0F3DDD-8D7D-F987-6558-06AEA1C2A8DE}"/>
              </a:ext>
            </a:extLst>
          </p:cNvPr>
          <p:cNvGrpSpPr/>
          <p:nvPr/>
        </p:nvGrpSpPr>
        <p:grpSpPr>
          <a:xfrm>
            <a:off x="1121950" y="3960094"/>
            <a:ext cx="2174144" cy="2632092"/>
            <a:chOff x="1121950" y="3960094"/>
            <a:chExt cx="2174144" cy="263209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F30E6B-8A4C-D53F-1EF7-6E624D18F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620284" y="3960094"/>
              <a:ext cx="1168400" cy="174481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78AEE192-7C1C-1E65-C125-1CE5BE6953EB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ambulare</a:t>
              </a:r>
              <a:endParaRPr lang="en-US" sz="3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B384DE84-0159-2006-67FC-F56BE13BE556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2ABF1BA-66CC-8411-F07F-F59DCBF4B868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ferry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A boat that carries passengers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5BB2C970-E988-1803-1F62-3F5DB70EFA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7102" y="3340732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ferry.wav"/>
            </a:hlinkClick>
            <a:extLst>
              <a:ext uri="{FF2B5EF4-FFF2-40B4-BE49-F238E27FC236}">
                <a16:creationId xmlns:a16="http://schemas.microsoft.com/office/drawing/2014/main" id="{844B2D23-AB7D-AEB3-ECAA-10EAF34A6B8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5873389-281E-6D03-1251-C90D3B2A28BF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369805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B2EC2-5985-DFCF-8FB3-9321F0B1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5AE69911-C719-8C96-1520-885D7F60AEB6}"/>
              </a:ext>
            </a:extLst>
          </p:cNvPr>
          <p:cNvGrpSpPr/>
          <p:nvPr/>
        </p:nvGrpSpPr>
        <p:grpSpPr>
          <a:xfrm>
            <a:off x="6261442" y="4122295"/>
            <a:ext cx="2095747" cy="2448627"/>
            <a:chOff x="6261442" y="4122295"/>
            <a:chExt cx="2095747" cy="244862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A9DB651-EEB2-B23A-61CA-F737DAEC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858020" y="4122295"/>
              <a:ext cx="1153814" cy="172303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8330DC47-FA88-2828-3223-2072E1B0B83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audire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EAB3633-5B68-6697-7CF0-4C4E89AA451C}"/>
              </a:ext>
            </a:extLst>
          </p:cNvPr>
          <p:cNvGrpSpPr/>
          <p:nvPr/>
        </p:nvGrpSpPr>
        <p:grpSpPr>
          <a:xfrm>
            <a:off x="8923127" y="3927423"/>
            <a:ext cx="2007144" cy="2600967"/>
            <a:chOff x="8923127" y="3927423"/>
            <a:chExt cx="2007144" cy="260096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777322D-ED47-9D31-46B4-D0050429A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9102375" y="3927423"/>
              <a:ext cx="1451688" cy="2167854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7472DC90-9B86-256F-2F0F-E0E55B5496F0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ridere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5ACB875-82F5-732E-EF81-191E04AA39FC}"/>
              </a:ext>
            </a:extLst>
          </p:cNvPr>
          <p:cNvGrpSpPr/>
          <p:nvPr/>
        </p:nvGrpSpPr>
        <p:grpSpPr>
          <a:xfrm>
            <a:off x="3721396" y="3926733"/>
            <a:ext cx="2083982" cy="2665453"/>
            <a:chOff x="3721396" y="3926733"/>
            <a:chExt cx="2083982" cy="266545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3E1982C-59CA-59FD-E62D-3D1612E6B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125163" y="3926733"/>
              <a:ext cx="1352209" cy="2019300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2C1BC94-F287-3DB8-9995-C0CE0A25642F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8EAA4D"/>
                  </a:solidFill>
                  <a:latin typeface="Lato" panose="020F0502020204030203" pitchFamily="34" charset="77"/>
                </a:rPr>
                <a:t>      </a:t>
              </a:r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ferre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B682DF6D-8C49-95D6-9562-2616863B38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80442" y="4242218"/>
            <a:ext cx="1611876" cy="2407068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7" name="chimes.wav"/>
            </a:hlinkClick>
            <a:extLst>
              <a:ext uri="{FF2B5EF4-FFF2-40B4-BE49-F238E27FC236}">
                <a16:creationId xmlns:a16="http://schemas.microsoft.com/office/drawing/2014/main" id="{DCAB1386-4885-968E-FEAF-2A0100EF6ED8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7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scribere</a:t>
            </a:r>
            <a:endParaRPr lang="en-US" sz="37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6841278D-9913-8432-B9EE-38F5C533D8C2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13E1311-FEE6-E9C9-12D0-3CF307B56915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scribe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Someone who writes things down 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1782795-0464-B9FD-B9F4-9AB452CBC3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scribe.wav"/>
            </a:hlinkClick>
            <a:extLst>
              <a:ext uri="{FF2B5EF4-FFF2-40B4-BE49-F238E27FC236}">
                <a16:creationId xmlns:a16="http://schemas.microsoft.com/office/drawing/2014/main" id="{039145C9-C09F-076F-08ED-BDC4D071331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D3B046-A4E5-523A-A6FB-CDA1ECEAEA83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388701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B538C-A794-09C8-8914-CF9125B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66DBDF19-7766-ED82-15AD-F258B3D8A5B2}"/>
              </a:ext>
            </a:extLst>
          </p:cNvPr>
          <p:cNvGrpSpPr/>
          <p:nvPr/>
        </p:nvGrpSpPr>
        <p:grpSpPr>
          <a:xfrm>
            <a:off x="6261442" y="3983574"/>
            <a:ext cx="2095747" cy="2587348"/>
            <a:chOff x="6261442" y="3983574"/>
            <a:chExt cx="2095747" cy="258734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073EF1C-A199-404F-50BD-4D39747DD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768078" y="3983574"/>
              <a:ext cx="1236669" cy="1846761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47FFD66-5BE7-431E-2CDE-8FD2148D382D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000" b="1">
                  <a:solidFill>
                    <a:srgbClr val="8B0605"/>
                  </a:solidFill>
                  <a:latin typeface="Lato" panose="020F0502020204030203" pitchFamily="34" charset="77"/>
                </a:rPr>
                <a:t>ambulare</a:t>
              </a:r>
              <a:endParaRPr lang="en-US" sz="30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DCB71E89-B1CD-B1FB-0610-32580F79FA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54060" y="3604947"/>
            <a:ext cx="1717822" cy="2565281"/>
          </a:xfrm>
          <a:prstGeom prst="rect">
            <a:avLst/>
          </a:prstGeom>
        </p:spPr>
      </p:pic>
      <p:sp>
        <p:nvSpPr>
          <p:cNvPr id="18" name="Rounded Rectangle 17">
            <a:hlinkClick r:id="" action="ppaction://noaction">
              <a:snd r:embed="rId5" name="chimes.wav"/>
            </a:hlinkClick>
            <a:extLst>
              <a:ext uri="{FF2B5EF4-FFF2-40B4-BE49-F238E27FC236}">
                <a16:creationId xmlns:a16="http://schemas.microsoft.com/office/drawing/2014/main" id="{308D6344-CBB2-4396-5FCA-616D9C4A0CE8}"/>
              </a:ext>
            </a:extLst>
          </p:cNvPr>
          <p:cNvSpPr/>
          <p:nvPr/>
        </p:nvSpPr>
        <p:spPr>
          <a:xfrm>
            <a:off x="8923127" y="5702595"/>
            <a:ext cx="2007144" cy="825795"/>
          </a:xfrm>
          <a:prstGeom prst="roundRect">
            <a:avLst>
              <a:gd name="adj" fmla="val 50000"/>
            </a:avLst>
          </a:prstGeom>
          <a:solidFill>
            <a:srgbClr val="DED5F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002060"/>
                </a:solidFill>
                <a:latin typeface="Lato" panose="020F0502020204030203" pitchFamily="34" charset="77"/>
              </a:rPr>
              <a:t>dicere</a:t>
            </a:r>
            <a:endParaRPr lang="en-US" sz="3900">
              <a:solidFill>
                <a:srgbClr val="002060"/>
              </a:solidFill>
              <a:latin typeface="Lato" panose="020F0502020204030203" pitchFamily="34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3FA668-D1C1-1060-E50E-C6FD707AA916}"/>
              </a:ext>
            </a:extLst>
          </p:cNvPr>
          <p:cNvGrpSpPr/>
          <p:nvPr/>
        </p:nvGrpSpPr>
        <p:grpSpPr>
          <a:xfrm>
            <a:off x="3721396" y="3795529"/>
            <a:ext cx="2083982" cy="2796657"/>
            <a:chOff x="3721396" y="3795529"/>
            <a:chExt cx="2083982" cy="279665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880AC68-91E7-A4BF-43C5-EB436B2B4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915301" y="3795529"/>
              <a:ext cx="1691020" cy="2525258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39E80C4E-F372-3D06-0220-7F8CC3517960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8EAA4D"/>
                  </a:solidFill>
                  <a:latin typeface="Lato" panose="020F0502020204030203" pitchFamily="34" charset="77"/>
                </a:rPr>
                <a:t>      </a:t>
              </a:r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videre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4E03C1B-D788-28B3-F5D4-4318200788EE}"/>
              </a:ext>
            </a:extLst>
          </p:cNvPr>
          <p:cNvGrpSpPr/>
          <p:nvPr/>
        </p:nvGrpSpPr>
        <p:grpSpPr>
          <a:xfrm>
            <a:off x="1121950" y="3729034"/>
            <a:ext cx="2174144" cy="2863152"/>
            <a:chOff x="1121950" y="3729034"/>
            <a:chExt cx="2174144" cy="286315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8975700-3B53-D8D4-727E-E8BE5AC47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229193" y="3729034"/>
              <a:ext cx="1664422" cy="2485536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5473CBD-36FD-9FAA-02D0-27268DA9DFCC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ridere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81087019-9060-2BB0-673D-4AB5405ADE60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CCE3846-B7AE-545A-4D42-4DC240956C23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dictate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To say words out loud so they can be written down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9D12445-752D-6E54-DDEB-D4B4D5340C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35758" y="3322444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dictate.wav"/>
            </a:hlinkClick>
            <a:extLst>
              <a:ext uri="{FF2B5EF4-FFF2-40B4-BE49-F238E27FC236}">
                <a16:creationId xmlns:a16="http://schemas.microsoft.com/office/drawing/2014/main" id="{EE0BAD7C-97EE-08E6-3FD9-504BD6A053A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FBAAE4-4FE5-291A-5689-FC21124DD184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385770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B52-A5E8-ADF6-95CE-74760BE8F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C87266A6-BCD3-080D-E02A-944275C1C341}"/>
              </a:ext>
            </a:extLst>
          </p:cNvPr>
          <p:cNvGrpSpPr/>
          <p:nvPr/>
        </p:nvGrpSpPr>
        <p:grpSpPr>
          <a:xfrm>
            <a:off x="6261442" y="3942413"/>
            <a:ext cx="2095747" cy="2628509"/>
            <a:chOff x="6261442" y="3942413"/>
            <a:chExt cx="2095747" cy="2628509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CBA5586-E047-ACDC-52BF-F2D555F1B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768079" y="3942413"/>
              <a:ext cx="1264232" cy="1887922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2CE0D584-818B-7F0F-959A-D991A5B8C48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500" b="1">
                  <a:solidFill>
                    <a:srgbClr val="8B0605"/>
                  </a:solidFill>
                  <a:latin typeface="Lato" panose="020F0502020204030203" pitchFamily="34" charset="77"/>
                </a:rPr>
                <a:t>cantare</a:t>
              </a:r>
              <a:endParaRPr lang="en-US" sz="35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6C13DBA-3C63-D5EF-1DAD-E20ACDD271D7}"/>
              </a:ext>
            </a:extLst>
          </p:cNvPr>
          <p:cNvGrpSpPr/>
          <p:nvPr/>
        </p:nvGrpSpPr>
        <p:grpSpPr>
          <a:xfrm>
            <a:off x="8923127" y="3883330"/>
            <a:ext cx="2007144" cy="2645060"/>
            <a:chOff x="8923127" y="3883330"/>
            <a:chExt cx="2007144" cy="264506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57E3571-D97A-8B54-A884-DD605C8F7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9282258" y="3883330"/>
              <a:ext cx="1360758" cy="2032066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396B17D-5460-D775-1063-3C51F58715C5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audire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E622EF3-2DF9-30B9-8273-26A9A8F7338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080193" y="3821803"/>
            <a:ext cx="1352209" cy="2019300"/>
          </a:xfrm>
          <a:prstGeom prst="rect">
            <a:avLst/>
          </a:prstGeom>
        </p:spPr>
      </p:pic>
      <p:sp>
        <p:nvSpPr>
          <p:cNvPr id="11" name="Rounded Rectangle 10">
            <a:hlinkClick r:id="" action="ppaction://noaction">
              <a:snd r:embed="rId6" name="chimes.wav"/>
            </a:hlinkClick>
            <a:extLst>
              <a:ext uri="{FF2B5EF4-FFF2-40B4-BE49-F238E27FC236}">
                <a16:creationId xmlns:a16="http://schemas.microsoft.com/office/drawing/2014/main" id="{C8EED5E7-3785-3959-72B1-B7CDD4C2610F}"/>
              </a:ext>
            </a:extLst>
          </p:cNvPr>
          <p:cNvSpPr/>
          <p:nvPr/>
        </p:nvSpPr>
        <p:spPr>
          <a:xfrm>
            <a:off x="3721396" y="5741581"/>
            <a:ext cx="2083982" cy="850605"/>
          </a:xfrm>
          <a:prstGeom prst="roundRect">
            <a:avLst>
              <a:gd name="adj" fmla="val 50000"/>
            </a:avLst>
          </a:prstGeom>
          <a:solidFill>
            <a:srgbClr val="E9F0C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000" b="1">
                <a:solidFill>
                  <a:srgbClr val="8EAA4D"/>
                </a:solidFill>
                <a:latin typeface="Lato" panose="020F0502020204030203" pitchFamily="34" charset="77"/>
              </a:rPr>
              <a:t>     </a:t>
            </a:r>
            <a:r>
              <a:rPr lang="en-US" sz="3000" b="1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77"/>
              </a:rPr>
              <a:t>ambulare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1F8A6C8-D22F-EC1D-CBB7-AE30E72DADF7}"/>
              </a:ext>
            </a:extLst>
          </p:cNvPr>
          <p:cNvGrpSpPr/>
          <p:nvPr/>
        </p:nvGrpSpPr>
        <p:grpSpPr>
          <a:xfrm>
            <a:off x="1121950" y="3795190"/>
            <a:ext cx="2174144" cy="2796996"/>
            <a:chOff x="1121950" y="3795190"/>
            <a:chExt cx="2174144" cy="2796996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EDF3145-1AF7-DF59-7D0B-E625D0158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484026" y="3795190"/>
              <a:ext cx="1469550" cy="2194527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33D03BA-A754-574E-8C37-72BB87F91FA0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ferre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F1168027-3FEA-7958-E5FC-95E8E71C51F7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1216364-DFD5-7435-B25F-44AEEC1A282A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amble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To walk slowly and calmly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DC3EE0C4-56D4-4E83-30B3-86AE737E61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7102" y="3340732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amble.wav"/>
            </a:hlinkClick>
            <a:extLst>
              <a:ext uri="{FF2B5EF4-FFF2-40B4-BE49-F238E27FC236}">
                <a16:creationId xmlns:a16="http://schemas.microsoft.com/office/drawing/2014/main" id="{33EACA7B-B4F6-1701-9D08-7788D27526A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BFC8DC-ACBF-45D4-BF7B-F8186ADCCF96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193507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C7125-0B37-F437-755C-AF9AEBC4B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D137EA3-338B-A14F-951F-42211C054E4E}"/>
              </a:ext>
            </a:extLst>
          </p:cNvPr>
          <p:cNvGrpSpPr/>
          <p:nvPr/>
        </p:nvGrpSpPr>
        <p:grpSpPr>
          <a:xfrm>
            <a:off x="6261442" y="3864356"/>
            <a:ext cx="2095747" cy="2850400"/>
            <a:chOff x="6261442" y="3864356"/>
            <a:chExt cx="2095747" cy="285040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443F6B1-399D-9577-54C7-3C026E958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350832" y="3864356"/>
              <a:ext cx="1908748" cy="285040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A700C24-C68B-9881-54D6-3BF900465ED6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500" b="1">
                  <a:solidFill>
                    <a:srgbClr val="8B0605"/>
                  </a:solidFill>
                  <a:latin typeface="Lato" panose="020F0502020204030203" pitchFamily="34" charset="77"/>
                </a:rPr>
                <a:t>scribere</a:t>
              </a:r>
              <a:endParaRPr lang="en-US" sz="35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80EE6F5-D98C-9C9C-EB7A-5A2AE8389BBD}"/>
              </a:ext>
            </a:extLst>
          </p:cNvPr>
          <p:cNvGrpSpPr/>
          <p:nvPr/>
        </p:nvGrpSpPr>
        <p:grpSpPr>
          <a:xfrm>
            <a:off x="8923127" y="3882454"/>
            <a:ext cx="2007144" cy="2645936"/>
            <a:chOff x="8923127" y="3882454"/>
            <a:chExt cx="2007144" cy="264593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BE798FD-2B35-A382-6E6A-EE5ED0E5D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9072395" y="3882454"/>
              <a:ext cx="1602258" cy="2392706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8C23A582-6E78-F5EC-3026-5B96284C666C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videre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5F52EF3-0E68-7630-C0FE-CE10290A72B7}"/>
              </a:ext>
            </a:extLst>
          </p:cNvPr>
          <p:cNvGrpSpPr/>
          <p:nvPr/>
        </p:nvGrpSpPr>
        <p:grpSpPr>
          <a:xfrm>
            <a:off x="3721396" y="3884470"/>
            <a:ext cx="2083982" cy="2707716"/>
            <a:chOff x="3721396" y="3884470"/>
            <a:chExt cx="2083982" cy="270771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0E3300E-CE72-BA78-D0B3-C6F411C81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915301" y="3884470"/>
              <a:ext cx="1541119" cy="2301406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7EDCDEB8-B9B2-CDC8-D7CF-D4A63D3BC93C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8EAA4D"/>
                  </a:solidFill>
                  <a:latin typeface="Lato" panose="020F0502020204030203" pitchFamily="34" charset="77"/>
                </a:rPr>
                <a:t>      </a:t>
              </a:r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ridere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A86FFCB-9F3A-A7D9-87A3-67AFBC8CBA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605293" y="3807501"/>
            <a:ext cx="1421153" cy="2122255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7" name="chimes.wav"/>
            </a:hlinkClick>
            <a:extLst>
              <a:ext uri="{FF2B5EF4-FFF2-40B4-BE49-F238E27FC236}">
                <a16:creationId xmlns:a16="http://schemas.microsoft.com/office/drawing/2014/main" id="{2F88C745-F705-B6E8-A47F-174DFBD95FEB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cantare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DA18EA0B-64E5-C68B-D29D-107C02985739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4CAFD2B-DBAB-D1B0-73B1-9C2D21282FF9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chant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Speaking or singing words to a rhythm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3D3E9DF-9847-148E-1CEF-ADB013962F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chant.wav"/>
            </a:hlinkClick>
            <a:extLst>
              <a:ext uri="{FF2B5EF4-FFF2-40B4-BE49-F238E27FC236}">
                <a16:creationId xmlns:a16="http://schemas.microsoft.com/office/drawing/2014/main" id="{58943EF3-9CD0-4315-23FA-BCF13917545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3404B-1865-CBEB-4CD8-ECADAF2400B7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23332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2749</TotalTime>
  <Words>276</Words>
  <Application>Microsoft Macintosh PowerPoint</Application>
  <PresentationFormat>Widescreen</PresentationFormat>
  <Paragraphs>109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Lato</vt:lpstr>
      <vt:lpstr>Office Theme</vt:lpstr>
      <vt:lpstr>Connect the word root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gratias ludentibus!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Charlie Andrew</dc:creator>
  <cp:lastModifiedBy>Charlie Andrew</cp:lastModifiedBy>
  <cp:revision>70</cp:revision>
  <dcterms:created xsi:type="dcterms:W3CDTF">2026-07-20T16:05:24Z</dcterms:created>
  <dcterms:modified xsi:type="dcterms:W3CDTF">2026-08-18T10:09:26Z</dcterms:modified>
</cp:coreProperties>
</file>