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8"/>
  </p:notesMasterIdLst>
  <p:sldIdLst>
    <p:sldId id="273" r:id="rId2"/>
    <p:sldId id="275" r:id="rId3"/>
    <p:sldId id="276" r:id="rId4"/>
    <p:sldId id="287" r:id="rId5"/>
    <p:sldId id="277" r:id="rId6"/>
    <p:sldId id="301" r:id="rId7"/>
    <p:sldId id="278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8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300" r:id="rId28"/>
    <p:sldId id="302" r:id="rId29"/>
    <p:sldId id="303" r:id="rId30"/>
    <p:sldId id="304" r:id="rId31"/>
    <p:sldId id="305" r:id="rId32"/>
    <p:sldId id="306" r:id="rId33"/>
    <p:sldId id="307" r:id="rId34"/>
    <p:sldId id="308" r:id="rId35"/>
    <p:sldId id="309" r:id="rId36"/>
    <p:sldId id="310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566" userDrawn="1">
          <p15:clr>
            <a:srgbClr val="A4A3A4"/>
          </p15:clr>
        </p15:guide>
        <p15:guide id="2" pos="560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28F"/>
    <a:srgbClr val="C64F52"/>
    <a:srgbClr val="000000"/>
    <a:srgbClr val="E9F0CB"/>
    <a:srgbClr val="D9DD8E"/>
    <a:srgbClr val="8EAA4D"/>
    <a:srgbClr val="AFC170"/>
    <a:srgbClr val="FF7E79"/>
    <a:srgbClr val="F6F9E1"/>
    <a:srgbClr val="FF8A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470"/>
    <p:restoredTop sz="95775"/>
  </p:normalViewPr>
  <p:slideViewPr>
    <p:cSldViewPr snapToGrid="0" snapToObjects="1">
      <p:cViewPr>
        <p:scale>
          <a:sx n="82" d="100"/>
          <a:sy n="82" d="100"/>
        </p:scale>
        <p:origin x="848" y="1016"/>
      </p:cViewPr>
      <p:guideLst>
        <p:guide orient="horz" pos="3566"/>
        <p:guide pos="560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2D4568-411D-114A-824D-5D0A02C4BE41}" type="datetimeFigureOut">
              <a:rPr lang="en-US" smtClean="0"/>
              <a:t>6/17/26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2AFBC0-18EA-B445-8165-007CF41F7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045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29131-0636-4047-8DF3-24E530D7B4AA}" type="datetimeFigureOut">
              <a:rPr lang="en-US" smtClean="0"/>
              <a:t>6/17/26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125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29131-0636-4047-8DF3-24E530D7B4AA}" type="datetimeFigureOut">
              <a:rPr lang="en-US" smtClean="0"/>
              <a:t>6/17/26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F7AD46-2789-2846-AAA1-2E5579351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68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29131-0636-4047-8DF3-24E530D7B4AA}" type="datetimeFigureOut">
              <a:rPr lang="en-US" smtClean="0"/>
              <a:t>6/17/26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F7AD46-2789-2846-AAA1-2E5579351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464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29131-0636-4047-8DF3-24E530D7B4AA}" type="datetimeFigureOut">
              <a:rPr lang="en-US" smtClean="0"/>
              <a:t>6/17/26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F7AD46-2789-2846-AAA1-2E5579351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225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29131-0636-4047-8DF3-24E530D7B4AA}" type="datetimeFigureOut">
              <a:rPr lang="en-US" smtClean="0"/>
              <a:t>6/17/26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F7AD46-2789-2846-AAA1-2E5579351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963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29131-0636-4047-8DF3-24E530D7B4AA}" type="datetimeFigureOut">
              <a:rPr lang="en-US" smtClean="0"/>
              <a:t>6/17/26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F7AD46-2789-2846-AAA1-2E5579351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050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29131-0636-4047-8DF3-24E530D7B4AA}" type="datetimeFigureOut">
              <a:rPr lang="en-US" smtClean="0"/>
              <a:t>6/17/26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F7AD46-2789-2846-AAA1-2E5579351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002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29131-0636-4047-8DF3-24E530D7B4AA}" type="datetimeFigureOut">
              <a:rPr lang="en-US" smtClean="0"/>
              <a:t>6/17/26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F7AD46-2789-2846-AAA1-2E5579351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164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29131-0636-4047-8DF3-24E530D7B4AA}" type="datetimeFigureOut">
              <a:rPr lang="en-US" smtClean="0"/>
              <a:t>6/17/26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F7AD46-2789-2846-AAA1-2E5579351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0381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29131-0636-4047-8DF3-24E530D7B4AA}" type="datetimeFigureOut">
              <a:rPr lang="en-US" smtClean="0"/>
              <a:t>6/17/26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F7AD46-2789-2846-AAA1-2E5579351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622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29131-0636-4047-8DF3-24E530D7B4AA}" type="datetimeFigureOut">
              <a:rPr lang="en-US" smtClean="0"/>
              <a:t>6/17/26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F7AD46-2789-2846-AAA1-2E5579351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636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429131-0636-4047-8DF3-24E530D7B4AA}" type="datetimeFigureOut">
              <a:rPr lang="en-US" smtClean="0"/>
              <a:t>6/17/26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2B453C-DE0B-7749-80E2-555B75D22710}"/>
              </a:ext>
            </a:extLst>
          </p:cNvPr>
          <p:cNvSpPr txBox="1"/>
          <p:nvPr userDrawn="1"/>
        </p:nvSpPr>
        <p:spPr>
          <a:xfrm>
            <a:off x="11043929" y="6611779"/>
            <a:ext cx="11480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© C Andrew  2026</a:t>
            </a:r>
          </a:p>
        </p:txBody>
      </p:sp>
    </p:spTree>
    <p:extLst>
      <p:ext uri="{BB962C8B-B14F-4D97-AF65-F5344CB8AC3E}">
        <p14:creationId xmlns:p14="http://schemas.microsoft.com/office/powerpoint/2010/main" val="3998230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microsoft.com/office/2007/relationships/media" Target="../media/media9.mp4"/><Relationship Id="rId1" Type="http://schemas.openxmlformats.org/officeDocument/2006/relationships/video" Target="NULL" TargetMode="External"/><Relationship Id="rId6" Type="http://schemas.openxmlformats.org/officeDocument/2006/relationships/audio" Target="../media/audio2.wav"/><Relationship Id="rId5" Type="http://schemas.openxmlformats.org/officeDocument/2006/relationships/slide" Target="slide7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slideLayout" Target="../slideLayouts/slideLayout7.xml"/><Relationship Id="rId7" Type="http://schemas.openxmlformats.org/officeDocument/2006/relationships/slide" Target="slide7.xml"/><Relationship Id="rId2" Type="http://schemas.microsoft.com/office/2007/relationships/media" Target="../media/media10.mp4"/><Relationship Id="rId1" Type="http://schemas.openxmlformats.org/officeDocument/2006/relationships/vide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slideLayout" Target="../slideLayouts/slideLayout7.xml"/><Relationship Id="rId7" Type="http://schemas.openxmlformats.org/officeDocument/2006/relationships/slide" Target="slide7.xml"/><Relationship Id="rId2" Type="http://schemas.microsoft.com/office/2007/relationships/media" Target="../media/media11.mp4"/><Relationship Id="rId1" Type="http://schemas.openxmlformats.org/officeDocument/2006/relationships/vide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7.png"/><Relationship Id="rId5" Type="http://schemas.openxmlformats.org/officeDocument/2006/relationships/audio" Target="../media/audio1.wav"/><Relationship Id="rId4" Type="http://schemas.openxmlformats.org/officeDocument/2006/relationships/slide" Target="slide14.xml"/><Relationship Id="rId9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7.png"/><Relationship Id="rId5" Type="http://schemas.openxmlformats.org/officeDocument/2006/relationships/audio" Target="../media/audio1.wav"/><Relationship Id="rId4" Type="http://schemas.openxmlformats.org/officeDocument/2006/relationships/slide" Target="slide15.xml"/><Relationship Id="rId9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audio" Target="../media/audio1.wav"/><Relationship Id="rId5" Type="http://schemas.openxmlformats.org/officeDocument/2006/relationships/slide" Target="slide16.xml"/><Relationship Id="rId4" Type="http://schemas.openxmlformats.org/officeDocument/2006/relationships/image" Target="../media/image24.png"/><Relationship Id="rId9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microsoft.com/office/2007/relationships/media" Target="../media/media15.mp4"/><Relationship Id="rId1" Type="http://schemas.openxmlformats.org/officeDocument/2006/relationships/video" Target="NULL" TargetMode="External"/><Relationship Id="rId6" Type="http://schemas.openxmlformats.org/officeDocument/2006/relationships/audio" Target="../media/audio1.wav"/><Relationship Id="rId5" Type="http://schemas.openxmlformats.org/officeDocument/2006/relationships/slide" Target="slide17.xml"/><Relationship Id="rId4" Type="http://schemas.openxmlformats.org/officeDocument/2006/relationships/image" Target="../media/image25.png"/><Relationship Id="rId9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6" Type="http://schemas.openxmlformats.org/officeDocument/2006/relationships/audio" Target="../media/audio1.wav"/><Relationship Id="rId5" Type="http://schemas.openxmlformats.org/officeDocument/2006/relationships/slide" Target="slide18.xml"/><Relationship Id="rId4" Type="http://schemas.openxmlformats.org/officeDocument/2006/relationships/image" Target="../media/image24.png"/><Relationship Id="rId9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6" Type="http://schemas.openxmlformats.org/officeDocument/2006/relationships/audio" Target="../media/audio1.wav"/><Relationship Id="rId5" Type="http://schemas.openxmlformats.org/officeDocument/2006/relationships/slide" Target="slide19.xml"/><Relationship Id="rId4" Type="http://schemas.openxmlformats.org/officeDocument/2006/relationships/image" Target="../media/image24.png"/><Relationship Id="rId9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6" Type="http://schemas.openxmlformats.org/officeDocument/2006/relationships/audio" Target="../media/audio1.wav"/><Relationship Id="rId5" Type="http://schemas.openxmlformats.org/officeDocument/2006/relationships/slide" Target="slide20.xml"/><Relationship Id="rId4" Type="http://schemas.openxmlformats.org/officeDocument/2006/relationships/image" Target="../media/image24.png"/><Relationship Id="rId9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slide" Target="slide28.xml"/><Relationship Id="rId3" Type="http://schemas.openxmlformats.org/officeDocument/2006/relationships/audio" Target="../media/audio1.wav"/><Relationship Id="rId7" Type="http://schemas.openxmlformats.org/officeDocument/2006/relationships/slide" Target="slide7.xml"/><Relationship Id="rId12" Type="http://schemas.openxmlformats.org/officeDocument/2006/relationships/image" Target="../media/image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slide" Target="slide13.xml"/><Relationship Id="rId5" Type="http://schemas.openxmlformats.org/officeDocument/2006/relationships/slide" Target="slide5.xml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slide" Target="slide21.xml"/><Relationship Id="rId1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2.wav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6" Type="http://schemas.openxmlformats.org/officeDocument/2006/relationships/slide" Target="slide2.xml"/><Relationship Id="rId5" Type="http://schemas.openxmlformats.org/officeDocument/2006/relationships/image" Target="../media/image7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slideLayout" Target="../slideLayouts/slideLayout7.xml"/><Relationship Id="rId7" Type="http://schemas.openxmlformats.org/officeDocument/2006/relationships/slide" Target="slide2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6" Type="http://schemas.openxmlformats.org/officeDocument/2006/relationships/audio" Target="../media/audio1.wav"/><Relationship Id="rId5" Type="http://schemas.openxmlformats.org/officeDocument/2006/relationships/slide" Target="slide22.xml"/><Relationship Id="rId4" Type="http://schemas.openxmlformats.org/officeDocument/2006/relationships/image" Target="../media/image26.png"/><Relationship Id="rId9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microsoft.com/office/2007/relationships/media" Target="../media/media21.mp4"/><Relationship Id="rId1" Type="http://schemas.openxmlformats.org/officeDocument/2006/relationships/video" Target="NULL" TargetMode="External"/><Relationship Id="rId6" Type="http://schemas.openxmlformats.org/officeDocument/2006/relationships/audio" Target="../media/audio2.wav"/><Relationship Id="rId5" Type="http://schemas.openxmlformats.org/officeDocument/2006/relationships/slide" Target="slide2.xml"/><Relationship Id="rId4" Type="http://schemas.openxmlformats.org/officeDocument/2006/relationships/image" Target="../media/image27.png"/><Relationship Id="rId9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video" Target="../media/media22.mp4"/><Relationship Id="rId1" Type="http://schemas.microsoft.com/office/2007/relationships/media" Target="../media/media22.mp4"/><Relationship Id="rId6" Type="http://schemas.openxmlformats.org/officeDocument/2006/relationships/audio" Target="../media/audio2.wav"/><Relationship Id="rId5" Type="http://schemas.openxmlformats.org/officeDocument/2006/relationships/slide" Target="slide2.xml"/><Relationship Id="rId4" Type="http://schemas.openxmlformats.org/officeDocument/2006/relationships/image" Target="../media/image27.png"/><Relationship Id="rId9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microsoft.com/office/2007/relationships/media" Target="../media/media23.mp4"/><Relationship Id="rId1" Type="http://schemas.openxmlformats.org/officeDocument/2006/relationships/video" Target="NULL" TargetMode="External"/><Relationship Id="rId6" Type="http://schemas.openxmlformats.org/officeDocument/2006/relationships/audio" Target="../media/audio2.wav"/><Relationship Id="rId5" Type="http://schemas.openxmlformats.org/officeDocument/2006/relationships/slide" Target="slide2.xml"/><Relationship Id="rId4" Type="http://schemas.openxmlformats.org/officeDocument/2006/relationships/image" Target="../media/image27.png"/><Relationship Id="rId9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video" Target="../media/media24.mp4"/><Relationship Id="rId1" Type="http://schemas.microsoft.com/office/2007/relationships/media" Target="../media/media24.mp4"/><Relationship Id="rId6" Type="http://schemas.openxmlformats.org/officeDocument/2006/relationships/audio" Target="../media/audio2.wav"/><Relationship Id="rId5" Type="http://schemas.openxmlformats.org/officeDocument/2006/relationships/slide" Target="slide2.xml"/><Relationship Id="rId4" Type="http://schemas.openxmlformats.org/officeDocument/2006/relationships/image" Target="../media/image27.png"/><Relationship Id="rId9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video" Target="../media/media25.mp4"/><Relationship Id="rId1" Type="http://schemas.microsoft.com/office/2007/relationships/media" Target="../media/media25.mp4"/><Relationship Id="rId6" Type="http://schemas.openxmlformats.org/officeDocument/2006/relationships/audio" Target="../media/audio2.wav"/><Relationship Id="rId5" Type="http://schemas.openxmlformats.org/officeDocument/2006/relationships/slide" Target="slide2.xml"/><Relationship Id="rId4" Type="http://schemas.openxmlformats.org/officeDocument/2006/relationships/image" Target="../media/image27.png"/><Relationship Id="rId9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video" Target="../media/media26.mp4"/><Relationship Id="rId1" Type="http://schemas.microsoft.com/office/2007/relationships/media" Target="../media/media26.mp4"/><Relationship Id="rId6" Type="http://schemas.openxmlformats.org/officeDocument/2006/relationships/audio" Target="../media/audio2.wav"/><Relationship Id="rId5" Type="http://schemas.openxmlformats.org/officeDocument/2006/relationships/slide" Target="slide2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slideLayout" Target="../slideLayouts/slideLayout7.xml"/><Relationship Id="rId7" Type="http://schemas.openxmlformats.org/officeDocument/2006/relationships/slide" Target="slide2.xml"/><Relationship Id="rId2" Type="http://schemas.microsoft.com/office/2007/relationships/media" Target="../media/media27.mp4"/><Relationship Id="rId1" Type="http://schemas.openxmlformats.org/officeDocument/2006/relationships/video" Target="NULL" TargetMode="External"/><Relationship Id="rId6" Type="http://schemas.openxmlformats.org/officeDocument/2006/relationships/audio" Target="../media/audio1.wav"/><Relationship Id="rId5" Type="http://schemas.openxmlformats.org/officeDocument/2006/relationships/slide" Target="slide29.xml"/><Relationship Id="rId4" Type="http://schemas.openxmlformats.org/officeDocument/2006/relationships/image" Target="../media/image28.png"/><Relationship Id="rId9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slideLayout" Target="../slideLayouts/slideLayout7.xml"/><Relationship Id="rId7" Type="http://schemas.openxmlformats.org/officeDocument/2006/relationships/slide" Target="slide2.xml"/><Relationship Id="rId2" Type="http://schemas.openxmlformats.org/officeDocument/2006/relationships/video" Target="../media/media28.mp4"/><Relationship Id="rId1" Type="http://schemas.microsoft.com/office/2007/relationships/media" Target="../media/media28.mp4"/><Relationship Id="rId6" Type="http://schemas.openxmlformats.org/officeDocument/2006/relationships/audio" Target="../media/audio1.wav"/><Relationship Id="rId5" Type="http://schemas.openxmlformats.org/officeDocument/2006/relationships/slide" Target="slide30.xml"/><Relationship Id="rId4" Type="http://schemas.openxmlformats.org/officeDocument/2006/relationships/image" Target="../media/image28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media" Target="../media/media2.mp4"/><Relationship Id="rId7" Type="http://schemas.openxmlformats.org/officeDocument/2006/relationships/slide" Target="slide2.xml"/><Relationship Id="rId12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10" Type="http://schemas.openxmlformats.org/officeDocument/2006/relationships/audio" Target="../media/audio1.wav"/><Relationship Id="rId4" Type="http://schemas.openxmlformats.org/officeDocument/2006/relationships/video" Target="../media/media2.mp4"/><Relationship Id="rId9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slideLayout" Target="../slideLayouts/slideLayout7.xml"/><Relationship Id="rId7" Type="http://schemas.openxmlformats.org/officeDocument/2006/relationships/slide" Target="slide2.xml"/><Relationship Id="rId2" Type="http://schemas.openxmlformats.org/officeDocument/2006/relationships/video" Target="../media/media29.mp4"/><Relationship Id="rId1" Type="http://schemas.microsoft.com/office/2007/relationships/media" Target="../media/media29.mp4"/><Relationship Id="rId6" Type="http://schemas.openxmlformats.org/officeDocument/2006/relationships/audio" Target="../media/audio1.wav"/><Relationship Id="rId5" Type="http://schemas.openxmlformats.org/officeDocument/2006/relationships/slide" Target="slide31.xml"/><Relationship Id="rId4" Type="http://schemas.openxmlformats.org/officeDocument/2006/relationships/image" Target="../media/image28.png"/><Relationship Id="rId9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slideLayout" Target="../slideLayouts/slideLayout7.xml"/><Relationship Id="rId7" Type="http://schemas.openxmlformats.org/officeDocument/2006/relationships/slide" Target="slide2.xml"/><Relationship Id="rId2" Type="http://schemas.openxmlformats.org/officeDocument/2006/relationships/video" Target="../media/media30.mp4"/><Relationship Id="rId1" Type="http://schemas.microsoft.com/office/2007/relationships/media" Target="../media/media30.mp4"/><Relationship Id="rId6" Type="http://schemas.openxmlformats.org/officeDocument/2006/relationships/audio" Target="../media/audio1.wav"/><Relationship Id="rId5" Type="http://schemas.openxmlformats.org/officeDocument/2006/relationships/slide" Target="slide32.xml"/><Relationship Id="rId4" Type="http://schemas.openxmlformats.org/officeDocument/2006/relationships/image" Target="../media/image28.png"/><Relationship Id="rId9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slideLayout" Target="../slideLayouts/slideLayout7.xml"/><Relationship Id="rId7" Type="http://schemas.openxmlformats.org/officeDocument/2006/relationships/slide" Target="slide2.xml"/><Relationship Id="rId2" Type="http://schemas.openxmlformats.org/officeDocument/2006/relationships/video" Target="../media/media31.mp4"/><Relationship Id="rId1" Type="http://schemas.microsoft.com/office/2007/relationships/media" Target="../media/media31.mp4"/><Relationship Id="rId6" Type="http://schemas.openxmlformats.org/officeDocument/2006/relationships/audio" Target="../media/audio1.wav"/><Relationship Id="rId5" Type="http://schemas.openxmlformats.org/officeDocument/2006/relationships/slide" Target="slide33.xml"/><Relationship Id="rId4" Type="http://schemas.openxmlformats.org/officeDocument/2006/relationships/image" Target="../media/image28.png"/><Relationship Id="rId9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slideLayout" Target="../slideLayouts/slideLayout7.xml"/><Relationship Id="rId7" Type="http://schemas.openxmlformats.org/officeDocument/2006/relationships/slide" Target="slide2.xml"/><Relationship Id="rId2" Type="http://schemas.openxmlformats.org/officeDocument/2006/relationships/video" Target="../media/media32.mp4"/><Relationship Id="rId1" Type="http://schemas.microsoft.com/office/2007/relationships/media" Target="../media/media32.mp4"/><Relationship Id="rId6" Type="http://schemas.openxmlformats.org/officeDocument/2006/relationships/audio" Target="../media/audio1.wav"/><Relationship Id="rId5" Type="http://schemas.openxmlformats.org/officeDocument/2006/relationships/slide" Target="slide34.xml"/><Relationship Id="rId4" Type="http://schemas.openxmlformats.org/officeDocument/2006/relationships/image" Target="../media/image28.png"/><Relationship Id="rId9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7.xml"/><Relationship Id="rId7" Type="http://schemas.openxmlformats.org/officeDocument/2006/relationships/slide" Target="slide35.xml"/><Relationship Id="rId2" Type="http://schemas.openxmlformats.org/officeDocument/2006/relationships/video" Target="../media/media33.mp4"/><Relationship Id="rId1" Type="http://schemas.microsoft.com/office/2007/relationships/media" Target="../media/media33.mp4"/><Relationship Id="rId6" Type="http://schemas.openxmlformats.org/officeDocument/2006/relationships/audio" Target="../media/audio1.wav"/><Relationship Id="rId5" Type="http://schemas.openxmlformats.org/officeDocument/2006/relationships/slide" Target="slide34.xml"/><Relationship Id="rId10" Type="http://schemas.openxmlformats.org/officeDocument/2006/relationships/image" Target="../media/image8.png"/><Relationship Id="rId4" Type="http://schemas.openxmlformats.org/officeDocument/2006/relationships/image" Target="../media/image28.png"/><Relationship Id="rId9" Type="http://schemas.openxmlformats.org/officeDocument/2006/relationships/audio" Target="../media/audio2.wav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slideLayout" Target="../slideLayouts/slideLayout7.xml"/><Relationship Id="rId7" Type="http://schemas.openxmlformats.org/officeDocument/2006/relationships/slide" Target="slide2.xml"/><Relationship Id="rId2" Type="http://schemas.openxmlformats.org/officeDocument/2006/relationships/video" Target="../media/media34.mp4"/><Relationship Id="rId1" Type="http://schemas.microsoft.com/office/2007/relationships/media" Target="../media/media34.mp4"/><Relationship Id="rId6" Type="http://schemas.openxmlformats.org/officeDocument/2006/relationships/audio" Target="../media/audio1.wav"/><Relationship Id="rId5" Type="http://schemas.openxmlformats.org/officeDocument/2006/relationships/slide" Target="slide36.xml"/><Relationship Id="rId4" Type="http://schemas.openxmlformats.org/officeDocument/2006/relationships/image" Target="../media/image28.png"/><Relationship Id="rId9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video" Target="../media/media35.mp4"/><Relationship Id="rId1" Type="http://schemas.microsoft.com/office/2007/relationships/media" Target="../media/media35.mp4"/><Relationship Id="rId6" Type="http://schemas.openxmlformats.org/officeDocument/2006/relationships/audio" Target="../media/audio2.wav"/><Relationship Id="rId5" Type="http://schemas.openxmlformats.org/officeDocument/2006/relationships/slide" Target="slide2.xm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media" Target="../media/media4.mp4"/><Relationship Id="rId7" Type="http://schemas.openxmlformats.org/officeDocument/2006/relationships/slide" Target="slide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4.mp4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audio" Target="../media/audio2.wav"/><Relationship Id="rId5" Type="http://schemas.openxmlformats.org/officeDocument/2006/relationships/slide" Target="slide2.xml"/><Relationship Id="rId4" Type="http://schemas.openxmlformats.org/officeDocument/2006/relationships/image" Target="../media/image12.png"/><Relationship Id="rId9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audio" Target="../media/audio2.wav"/><Relationship Id="rId5" Type="http://schemas.openxmlformats.org/officeDocument/2006/relationships/slide" Target="slide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slide" Target="slide10.xm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5" Type="http://schemas.openxmlformats.org/officeDocument/2006/relationships/image" Target="../media/image18.png"/><Relationship Id="rId10" Type="http://schemas.openxmlformats.org/officeDocument/2006/relationships/slide" Target="slide11.xml"/><Relationship Id="rId4" Type="http://schemas.openxmlformats.org/officeDocument/2006/relationships/slide" Target="slide5.xml"/><Relationship Id="rId9" Type="http://schemas.openxmlformats.org/officeDocument/2006/relationships/image" Target="../media/image15.png"/><Relationship Id="rId14" Type="http://schemas.openxmlformats.org/officeDocument/2006/relationships/slide" Target="slide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openxmlformats.org/officeDocument/2006/relationships/audio" Target="../media/audio2.wav"/><Relationship Id="rId4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slideLayout" Target="../slideLayouts/slideLayout7.xml"/><Relationship Id="rId7" Type="http://schemas.openxmlformats.org/officeDocument/2006/relationships/slide" Target="slide7.xml"/><Relationship Id="rId2" Type="http://schemas.microsoft.com/office/2007/relationships/media" Target="../media/media8.mp4"/><Relationship Id="rId1" Type="http://schemas.openxmlformats.org/officeDocument/2006/relationships/vide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A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9880" y="45968"/>
            <a:ext cx="11922573" cy="6629625"/>
            <a:chOff x="-30104" y="-38100"/>
            <a:chExt cx="4710153" cy="2619111"/>
          </a:xfrm>
        </p:grpSpPr>
        <p:sp>
          <p:nvSpPr>
            <p:cNvPr id="3" name="Freeform 3"/>
            <p:cNvSpPr/>
            <p:nvPr/>
          </p:nvSpPr>
          <p:spPr>
            <a:xfrm>
              <a:off x="-30104" y="0"/>
              <a:ext cx="4680049" cy="2581011"/>
            </a:xfrm>
            <a:custGeom>
              <a:avLst/>
              <a:gdLst/>
              <a:ahLst/>
              <a:cxnLst/>
              <a:rect l="l" t="t" r="r" b="b"/>
              <a:pathLst>
                <a:path w="4680049" h="2581011">
                  <a:moveTo>
                    <a:pt x="22220" y="0"/>
                  </a:moveTo>
                  <a:lnTo>
                    <a:pt x="4657829" y="0"/>
                  </a:lnTo>
                  <a:cubicBezTo>
                    <a:pt x="4670101" y="0"/>
                    <a:pt x="4680049" y="9948"/>
                    <a:pt x="4680049" y="22220"/>
                  </a:cubicBezTo>
                  <a:lnTo>
                    <a:pt x="4680049" y="2558791"/>
                  </a:lnTo>
                  <a:cubicBezTo>
                    <a:pt x="4680049" y="2564684"/>
                    <a:pt x="4677708" y="2570336"/>
                    <a:pt x="4673541" y="2574503"/>
                  </a:cubicBezTo>
                  <a:cubicBezTo>
                    <a:pt x="4669374" y="2578670"/>
                    <a:pt x="4663722" y="2581011"/>
                    <a:pt x="4657829" y="2581011"/>
                  </a:cubicBezTo>
                  <a:lnTo>
                    <a:pt x="22220" y="2581011"/>
                  </a:lnTo>
                  <a:cubicBezTo>
                    <a:pt x="16327" y="2581011"/>
                    <a:pt x="10675" y="2578670"/>
                    <a:pt x="6508" y="2574503"/>
                  </a:cubicBezTo>
                  <a:cubicBezTo>
                    <a:pt x="2341" y="2570336"/>
                    <a:pt x="0" y="2564684"/>
                    <a:pt x="0" y="2558791"/>
                  </a:cubicBezTo>
                  <a:lnTo>
                    <a:pt x="0" y="22220"/>
                  </a:lnTo>
                  <a:cubicBezTo>
                    <a:pt x="0" y="16327"/>
                    <a:pt x="2341" y="10675"/>
                    <a:pt x="6508" y="6508"/>
                  </a:cubicBezTo>
                  <a:cubicBezTo>
                    <a:pt x="10675" y="2341"/>
                    <a:pt x="16327" y="0"/>
                    <a:pt x="22220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7F8C53"/>
              </a:solidFill>
              <a:prstDash val="solid"/>
              <a:round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680049" cy="261911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E9E30C9F-C2CA-A0AE-319F-61564F83F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973" y="1237785"/>
            <a:ext cx="4386782" cy="53935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BAA8F3-68C9-FFA1-CE1C-E94C31667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3484313" y="571166"/>
            <a:ext cx="8140701" cy="185174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48489" y="0"/>
            <a:ext cx="4715611" cy="869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922"/>
              </a:lnSpc>
              <a:spcBef>
                <a:spcPct val="0"/>
              </a:spcBef>
            </a:pPr>
            <a:r>
              <a:rPr lang="en-US" sz="4000" b="1">
                <a:solidFill>
                  <a:srgbClr val="538BA3"/>
                </a:solidFill>
                <a:latin typeface="Lato Bold"/>
                <a:ea typeface="Lato Bold"/>
                <a:cs typeface="Lato Bold"/>
                <a:sym typeface="Lato Bold"/>
              </a:rPr>
              <a:t>Maximum Classics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018081" y="2585780"/>
            <a:ext cx="6491452" cy="636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02"/>
              </a:lnSpc>
              <a:spcBef>
                <a:spcPct val="0"/>
              </a:spcBef>
            </a:pPr>
            <a:r>
              <a:rPr lang="en-US" sz="3930" b="1">
                <a:solidFill>
                  <a:srgbClr val="C64F52"/>
                </a:solidFill>
                <a:latin typeface="Lato Bold"/>
                <a:ea typeface="Lato Bold"/>
                <a:cs typeface="Lato Bold"/>
                <a:sym typeface="Lato Bold"/>
              </a:rPr>
              <a:t>1. Put into slideshow mode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A42DFC90-4C01-D026-7A67-34B3331C8813}"/>
              </a:ext>
            </a:extLst>
          </p:cNvPr>
          <p:cNvSpPr txBox="1"/>
          <p:nvPr/>
        </p:nvSpPr>
        <p:spPr>
          <a:xfrm>
            <a:off x="4305405" y="4422463"/>
            <a:ext cx="8038990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02"/>
              </a:lnSpc>
              <a:spcBef>
                <a:spcPct val="0"/>
              </a:spcBef>
            </a:pPr>
            <a:r>
              <a:rPr lang="en-US" sz="3930" b="1">
                <a:solidFill>
                  <a:srgbClr val="C64F52"/>
                </a:solidFill>
                <a:latin typeface="Lato Bold"/>
                <a:ea typeface="Lato Bold"/>
                <a:cs typeface="Lato Bold"/>
                <a:sym typeface="Lato Bold"/>
              </a:rPr>
              <a:t>3. Use the buttons to start chattin’</a:t>
            </a:r>
          </a:p>
        </p:txBody>
      </p:sp>
      <p:sp>
        <p:nvSpPr>
          <p:cNvPr id="21" name="TextBox 9">
            <a:extLst>
              <a:ext uri="{FF2B5EF4-FFF2-40B4-BE49-F238E27FC236}">
                <a16:creationId xmlns:a16="http://schemas.microsoft.com/office/drawing/2014/main" id="{87399B1C-FE55-5E4C-BB98-780B7A658EB7}"/>
              </a:ext>
            </a:extLst>
          </p:cNvPr>
          <p:cNvSpPr txBox="1"/>
          <p:nvPr/>
        </p:nvSpPr>
        <p:spPr>
          <a:xfrm>
            <a:off x="4284779" y="3476031"/>
            <a:ext cx="6212053" cy="636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2"/>
              </a:lnSpc>
              <a:spcBef>
                <a:spcPct val="0"/>
              </a:spcBef>
            </a:pPr>
            <a:r>
              <a:rPr lang="en-US" sz="3930" b="1">
                <a:solidFill>
                  <a:srgbClr val="C64F52"/>
                </a:solidFill>
                <a:latin typeface="Lato Bold"/>
                <a:ea typeface="Lato Bold"/>
                <a:cs typeface="Lato Bold"/>
                <a:sym typeface="Lato Bold"/>
              </a:rPr>
              <a:t>2. Choose your topic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20688" y="543418"/>
            <a:ext cx="2896488" cy="6494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2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Latin for literacy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DAFD7AF-FABC-EAFC-76B8-A703E8FA3F29}"/>
              </a:ext>
            </a:extLst>
          </p:cNvPr>
          <p:cNvGrpSpPr/>
          <p:nvPr/>
        </p:nvGrpSpPr>
        <p:grpSpPr>
          <a:xfrm>
            <a:off x="9740900" y="5892800"/>
            <a:ext cx="1931988" cy="482600"/>
            <a:chOff x="7594600" y="5918200"/>
            <a:chExt cx="1309688" cy="482600"/>
          </a:xfrm>
        </p:grpSpPr>
        <p:sp>
          <p:nvSpPr>
            <p:cNvPr id="24" name="Pentagon 23">
              <a:hlinkClick r:id="rId4" action="ppaction://hlinksldjump" highlightClick="1">
                <a:snd r:embed="rId5" name="click.wav"/>
              </a:hlinkClick>
              <a:extLst>
                <a:ext uri="{FF2B5EF4-FFF2-40B4-BE49-F238E27FC236}">
                  <a16:creationId xmlns:a16="http://schemas.microsoft.com/office/drawing/2014/main" id="{617BE3AB-34DC-E8A0-9A95-FEB7F68E8127}"/>
                </a:ext>
              </a:extLst>
            </p:cNvPr>
            <p:cNvSpPr/>
            <p:nvPr/>
          </p:nvSpPr>
          <p:spPr>
            <a:xfrm>
              <a:off x="7594600" y="5918200"/>
              <a:ext cx="1309688" cy="482600"/>
            </a:xfrm>
            <a:prstGeom prst="homePlate">
              <a:avLst>
                <a:gd name="adj" fmla="val 84211"/>
              </a:avLst>
            </a:prstGeom>
            <a:solidFill>
              <a:srgbClr val="FF7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hlinkClick r:id="rId4" action="ppaction://hlinksldjump" highlightClick="1">
                <a:snd r:embed="rId5" name="click.wav"/>
              </a:hlinkClick>
              <a:extLst>
                <a:ext uri="{FF2B5EF4-FFF2-40B4-BE49-F238E27FC236}">
                  <a16:creationId xmlns:a16="http://schemas.microsoft.com/office/drawing/2014/main" id="{9702FBFE-6C39-E37B-058A-4DE853260DB0}"/>
                </a:ext>
              </a:extLst>
            </p:cNvPr>
            <p:cNvSpPr txBox="1"/>
            <p:nvPr/>
          </p:nvSpPr>
          <p:spPr>
            <a:xfrm>
              <a:off x="7714275" y="5969000"/>
              <a:ext cx="9909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Lato" panose="020F0502020204030203" pitchFamily="34" charset="77"/>
                </a:rPr>
                <a:t>go to topics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792F16-84DE-7C5C-CDFB-7EF45D010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>
            <a:extLst>
              <a:ext uri="{FF2B5EF4-FFF2-40B4-BE49-F238E27FC236}">
                <a16:creationId xmlns:a16="http://schemas.microsoft.com/office/drawing/2014/main" id="{5D73AFEA-81C7-A998-73C8-5ACB85784D4F}"/>
              </a:ext>
            </a:extLst>
          </p:cNvPr>
          <p:cNvSpPr txBox="1"/>
          <p:nvPr/>
        </p:nvSpPr>
        <p:spPr>
          <a:xfrm>
            <a:off x="1804326" y="3538807"/>
            <a:ext cx="7145382" cy="415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733"/>
              </a:lnSpc>
              <a:spcBef>
                <a:spcPct val="0"/>
              </a:spcBef>
            </a:pPr>
            <a:endParaRPr lang="en-US" sz="22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B02F5C-F3CC-F1B0-E91B-6D148E08A8E9}"/>
              </a:ext>
            </a:extLst>
          </p:cNvPr>
          <p:cNvSpPr txBox="1"/>
          <p:nvPr/>
        </p:nvSpPr>
        <p:spPr>
          <a:xfrm>
            <a:off x="7028337" y="2686903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800">
              <a:solidFill>
                <a:srgbClr val="C64F52"/>
              </a:solidFill>
              <a:latin typeface="Lato" panose="020F0502020204030203" pitchFamily="34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FCC601-7666-4759-BFE5-B8901D8F0BFA}"/>
              </a:ext>
            </a:extLst>
          </p:cNvPr>
          <p:cNvSpPr txBox="1"/>
          <p:nvPr/>
        </p:nvSpPr>
        <p:spPr>
          <a:xfrm>
            <a:off x="7035480" y="341794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800">
              <a:solidFill>
                <a:srgbClr val="C64F52"/>
              </a:solidFill>
              <a:latin typeface="Lato" panose="020F0502020204030203" pitchFamily="34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197D1F-021A-1A10-C97D-4E2690CD50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785" y="302489"/>
            <a:ext cx="1371599" cy="1371599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309CB22-4536-D014-026F-615BD4B44D18}"/>
              </a:ext>
            </a:extLst>
          </p:cNvPr>
          <p:cNvSpPr/>
          <p:nvPr/>
        </p:nvSpPr>
        <p:spPr>
          <a:xfrm>
            <a:off x="9697596" y="4918154"/>
            <a:ext cx="1958384" cy="742871"/>
          </a:xfrm>
          <a:prstGeom prst="roundRect">
            <a:avLst>
              <a:gd name="adj" fmla="val 50000"/>
            </a:avLst>
          </a:prstGeom>
          <a:solidFill>
            <a:srgbClr val="E9F0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>
                <a:solidFill>
                  <a:srgbClr val="8EAA4D"/>
                </a:solidFill>
                <a:latin typeface="Lato" panose="020F0502020204030203" pitchFamily="34" charset="77"/>
              </a:rPr>
              <a:t>translation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FB5D86-9F63-2692-DBF3-E52B35DDB051}"/>
              </a:ext>
            </a:extLst>
          </p:cNvPr>
          <p:cNvSpPr txBox="1"/>
          <p:nvPr/>
        </p:nvSpPr>
        <p:spPr>
          <a:xfrm>
            <a:off x="7474687" y="1789133"/>
            <a:ext cx="43075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latin typeface="Lato" panose="020F0502020204030203" pitchFamily="34" charset="77"/>
              </a:rPr>
              <a:t>hodie </a:t>
            </a:r>
            <a:r>
              <a:rPr lang="en-US" sz="4800">
                <a:solidFill>
                  <a:srgbClr val="C64F52"/>
                </a:solidFill>
                <a:latin typeface="Lato" panose="020F0502020204030203" pitchFamily="34" charset="77"/>
              </a:rPr>
              <a:t>today</a:t>
            </a:r>
          </a:p>
          <a:p>
            <a:r>
              <a:rPr lang="en-US" sz="4800">
                <a:latin typeface="Lato" panose="020F0502020204030203" pitchFamily="34" charset="77"/>
              </a:rPr>
              <a:t>pluit </a:t>
            </a:r>
            <a:r>
              <a:rPr lang="en-US" sz="4800">
                <a:solidFill>
                  <a:srgbClr val="C64F52"/>
                </a:solidFill>
                <a:latin typeface="Lato" panose="020F0502020204030203" pitchFamily="34" charset="77"/>
              </a:rPr>
              <a:t>it’s raining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D1738ED-D122-45B9-DFB4-156BA4D28379}"/>
              </a:ext>
            </a:extLst>
          </p:cNvPr>
          <p:cNvGrpSpPr/>
          <p:nvPr/>
        </p:nvGrpSpPr>
        <p:grpSpPr>
          <a:xfrm>
            <a:off x="152400" y="6121400"/>
            <a:ext cx="2713892" cy="482600"/>
            <a:chOff x="152400" y="5981700"/>
            <a:chExt cx="2713892" cy="482600"/>
          </a:xfrm>
        </p:grpSpPr>
        <p:sp>
          <p:nvSpPr>
            <p:cNvPr id="10" name="Pentagon 9">
              <a:hlinkClick r:id="rId5" action="ppaction://hlinksldjump" highlightClick="1">
                <a:snd r:embed="rId6" name="whoosh.wav"/>
              </a:hlinkClick>
              <a:extLst>
                <a:ext uri="{FF2B5EF4-FFF2-40B4-BE49-F238E27FC236}">
                  <a16:creationId xmlns:a16="http://schemas.microsoft.com/office/drawing/2014/main" id="{73B55C06-4FDD-B1E5-6D01-0810BF0357CC}"/>
                </a:ext>
              </a:extLst>
            </p:cNvPr>
            <p:cNvSpPr/>
            <p:nvPr/>
          </p:nvSpPr>
          <p:spPr>
            <a:xfrm rot="10800000">
              <a:off x="152400" y="5981700"/>
              <a:ext cx="2713892" cy="482600"/>
            </a:xfrm>
            <a:prstGeom prst="homePlate">
              <a:avLst>
                <a:gd name="adj" fmla="val 84211"/>
              </a:avLst>
            </a:prstGeom>
            <a:solidFill>
              <a:srgbClr val="FF7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hlinkClick r:id="rId5" action="ppaction://hlinksldjump">
                <a:snd r:embed="rId6" name="whoosh.wav"/>
              </a:hlinkClick>
              <a:extLst>
                <a:ext uri="{FF2B5EF4-FFF2-40B4-BE49-F238E27FC236}">
                  <a16:creationId xmlns:a16="http://schemas.microsoft.com/office/drawing/2014/main" id="{4BDB52A7-DF10-0FE3-A912-AD707CF2921B}"/>
                </a:ext>
              </a:extLst>
            </p:cNvPr>
            <p:cNvSpPr txBox="1"/>
            <p:nvPr/>
          </p:nvSpPr>
          <p:spPr>
            <a:xfrm>
              <a:off x="469900" y="6045200"/>
              <a:ext cx="23887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Lato" panose="020F0502020204030203" pitchFamily="34" charset="77"/>
                </a:rPr>
                <a:t>back to weather page</a:t>
              </a:r>
            </a:p>
          </p:txBody>
        </p:sp>
      </p:grpSp>
      <p:pic>
        <p:nvPicPr>
          <p:cNvPr id="13" name="hodie pluit.mp4">
            <a:hlinkClick r:id="" action="ppaction://media"/>
            <a:extLst>
              <a:ext uri="{FF2B5EF4-FFF2-40B4-BE49-F238E27FC236}">
                <a16:creationId xmlns:a16="http://schemas.microsoft.com/office/drawing/2014/main" id="{17BBBBEB-8330-4BD9-FEBC-5160D6F6232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86.888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12111" y="0"/>
            <a:ext cx="3857625" cy="68580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F65AC85-9D50-2405-4C92-DE67BFF293FA}"/>
              </a:ext>
            </a:extLst>
          </p:cNvPr>
          <p:cNvSpPr/>
          <p:nvPr/>
        </p:nvSpPr>
        <p:spPr>
          <a:xfrm>
            <a:off x="7393920" y="4904149"/>
            <a:ext cx="2027475" cy="756876"/>
          </a:xfrm>
          <a:prstGeom prst="roundRect">
            <a:avLst>
              <a:gd name="adj" fmla="val 50000"/>
            </a:avLst>
          </a:prstGeom>
          <a:solidFill>
            <a:srgbClr val="ADDC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>
                <a:solidFill>
                  <a:srgbClr val="538BA3"/>
                </a:solidFill>
                <a:latin typeface="Lato" panose="020F0502020204030203" pitchFamily="34" charset="77"/>
              </a:rPr>
              <a:t>say it’s raining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37AD4B6-A350-2E75-B848-30DE69C6A1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415" y="1652954"/>
            <a:ext cx="1623646" cy="162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59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84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5AEE2-E8AE-4428-BD6A-9FAB85A273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>
            <a:extLst>
              <a:ext uri="{FF2B5EF4-FFF2-40B4-BE49-F238E27FC236}">
                <a16:creationId xmlns:a16="http://schemas.microsoft.com/office/drawing/2014/main" id="{93692E30-4639-1CF4-2A0B-87CC74D201A3}"/>
              </a:ext>
            </a:extLst>
          </p:cNvPr>
          <p:cNvSpPr txBox="1"/>
          <p:nvPr/>
        </p:nvSpPr>
        <p:spPr>
          <a:xfrm>
            <a:off x="1804326" y="3538807"/>
            <a:ext cx="7145382" cy="415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733"/>
              </a:lnSpc>
              <a:spcBef>
                <a:spcPct val="0"/>
              </a:spcBef>
            </a:pPr>
            <a:endParaRPr lang="en-US" sz="22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1F8020-5801-94CA-CAD6-6C2A1A19F986}"/>
              </a:ext>
            </a:extLst>
          </p:cNvPr>
          <p:cNvSpPr txBox="1"/>
          <p:nvPr/>
        </p:nvSpPr>
        <p:spPr>
          <a:xfrm>
            <a:off x="7028337" y="2686903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800">
              <a:solidFill>
                <a:srgbClr val="C64F52"/>
              </a:solidFill>
              <a:latin typeface="Lato" panose="020F0502020204030203" pitchFamily="34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326CB9-5309-EC46-BF01-69322A225F5E}"/>
              </a:ext>
            </a:extLst>
          </p:cNvPr>
          <p:cNvSpPr txBox="1"/>
          <p:nvPr/>
        </p:nvSpPr>
        <p:spPr>
          <a:xfrm>
            <a:off x="7035480" y="341794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800">
              <a:solidFill>
                <a:srgbClr val="C64F52"/>
              </a:solidFill>
              <a:latin typeface="Lato" panose="020F0502020204030203" pitchFamily="34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C58B79-D64C-91AF-6DDF-28477BFAF6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785" y="302489"/>
            <a:ext cx="1371599" cy="1371599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6D35351-316D-9C00-D452-3DF977B7CB8D}"/>
              </a:ext>
            </a:extLst>
          </p:cNvPr>
          <p:cNvSpPr/>
          <p:nvPr/>
        </p:nvSpPr>
        <p:spPr>
          <a:xfrm>
            <a:off x="9403128" y="4918154"/>
            <a:ext cx="1958384" cy="742871"/>
          </a:xfrm>
          <a:prstGeom prst="roundRect">
            <a:avLst>
              <a:gd name="adj" fmla="val 50000"/>
            </a:avLst>
          </a:prstGeom>
          <a:solidFill>
            <a:srgbClr val="E9F0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>
                <a:solidFill>
                  <a:srgbClr val="8EAA4D"/>
                </a:solidFill>
                <a:latin typeface="Lato" panose="020F0502020204030203" pitchFamily="34" charset="77"/>
              </a:rPr>
              <a:t>translation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2E50FD-3D62-758E-D145-DA21A1BF5BA5}"/>
              </a:ext>
            </a:extLst>
          </p:cNvPr>
          <p:cNvSpPr txBox="1"/>
          <p:nvPr/>
        </p:nvSpPr>
        <p:spPr>
          <a:xfrm>
            <a:off x="6859225" y="1349518"/>
            <a:ext cx="512351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latin typeface="Lato" panose="020F0502020204030203" pitchFamily="34" charset="77"/>
              </a:rPr>
              <a:t>hodie </a:t>
            </a:r>
            <a:r>
              <a:rPr lang="en-US" sz="4800">
                <a:solidFill>
                  <a:srgbClr val="C64F52"/>
                </a:solidFill>
                <a:latin typeface="Lato" panose="020F0502020204030203" pitchFamily="34" charset="77"/>
              </a:rPr>
              <a:t>today</a:t>
            </a:r>
          </a:p>
          <a:p>
            <a:r>
              <a:rPr lang="en-US" sz="4800">
                <a:latin typeface="Lato" panose="020F0502020204030203" pitchFamily="34" charset="77"/>
              </a:rPr>
              <a:t>tempestas </a:t>
            </a:r>
            <a:r>
              <a:rPr lang="en-US" sz="4800">
                <a:solidFill>
                  <a:srgbClr val="C64F52"/>
                </a:solidFill>
                <a:latin typeface="Lato" panose="020F0502020204030203" pitchFamily="34" charset="77"/>
              </a:rPr>
              <a:t>a storm</a:t>
            </a:r>
          </a:p>
          <a:p>
            <a:r>
              <a:rPr lang="en-US" sz="4800">
                <a:latin typeface="Lato" panose="020F0502020204030203" pitchFamily="34" charset="77"/>
              </a:rPr>
              <a:t>adest </a:t>
            </a:r>
            <a:r>
              <a:rPr lang="en-US" sz="4800">
                <a:solidFill>
                  <a:srgbClr val="C64F52"/>
                </a:solidFill>
                <a:latin typeface="Lato" panose="020F0502020204030203" pitchFamily="34" charset="77"/>
              </a:rPr>
              <a:t>is here</a:t>
            </a:r>
          </a:p>
        </p:txBody>
      </p:sp>
      <p:pic>
        <p:nvPicPr>
          <p:cNvPr id="6" name="hodie tempestas adest.mp4">
            <a:hlinkClick r:id="" action="ppaction://media"/>
            <a:extLst>
              <a:ext uri="{FF2B5EF4-FFF2-40B4-BE49-F238E27FC236}">
                <a16:creationId xmlns:a16="http://schemas.microsoft.com/office/drawing/2014/main" id="{640E162C-E087-DB02-9389-0454B67B8E8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61.687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13173" y="0"/>
            <a:ext cx="3857625" cy="68580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2024022-B71D-CBAA-BD01-6D9F01346D70}"/>
              </a:ext>
            </a:extLst>
          </p:cNvPr>
          <p:cNvSpPr/>
          <p:nvPr/>
        </p:nvSpPr>
        <p:spPr>
          <a:xfrm>
            <a:off x="6876813" y="4904149"/>
            <a:ext cx="2027475" cy="756876"/>
          </a:xfrm>
          <a:prstGeom prst="roundRect">
            <a:avLst>
              <a:gd name="adj" fmla="val 50000"/>
            </a:avLst>
          </a:prstGeom>
          <a:solidFill>
            <a:srgbClr val="ADDC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>
                <a:solidFill>
                  <a:srgbClr val="538BA3"/>
                </a:solidFill>
                <a:latin typeface="Lato" panose="020F0502020204030203" pitchFamily="34" charset="77"/>
              </a:rPr>
              <a:t>say it’s stormy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020D39-39F5-7ADF-AE5E-B78420D1AB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538" y="1441938"/>
            <a:ext cx="2233246" cy="223324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F68098A-0A2E-62F3-1DFF-FE82711CD1F2}"/>
              </a:ext>
            </a:extLst>
          </p:cNvPr>
          <p:cNvGrpSpPr/>
          <p:nvPr/>
        </p:nvGrpSpPr>
        <p:grpSpPr>
          <a:xfrm>
            <a:off x="152400" y="6121400"/>
            <a:ext cx="2713892" cy="482600"/>
            <a:chOff x="152400" y="5981700"/>
            <a:chExt cx="2713892" cy="482600"/>
          </a:xfrm>
        </p:grpSpPr>
        <p:sp>
          <p:nvSpPr>
            <p:cNvPr id="10" name="Pentagon 9">
              <a:hlinkClick r:id="rId7" action="ppaction://hlinksldjump" highlightClick="1">
                <a:snd r:embed="rId8" name="whoosh.wav"/>
              </a:hlinkClick>
              <a:extLst>
                <a:ext uri="{FF2B5EF4-FFF2-40B4-BE49-F238E27FC236}">
                  <a16:creationId xmlns:a16="http://schemas.microsoft.com/office/drawing/2014/main" id="{CFF7196F-1DE5-10D0-EFD1-C1795F12035A}"/>
                </a:ext>
              </a:extLst>
            </p:cNvPr>
            <p:cNvSpPr/>
            <p:nvPr/>
          </p:nvSpPr>
          <p:spPr>
            <a:xfrm rot="10800000">
              <a:off x="152400" y="5981700"/>
              <a:ext cx="2713892" cy="482600"/>
            </a:xfrm>
            <a:prstGeom prst="homePlate">
              <a:avLst>
                <a:gd name="adj" fmla="val 84211"/>
              </a:avLst>
            </a:prstGeom>
            <a:solidFill>
              <a:srgbClr val="FF7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hlinkClick r:id="rId7" action="ppaction://hlinksldjump">
                <a:snd r:embed="rId8" name="whoosh.wav"/>
              </a:hlinkClick>
              <a:extLst>
                <a:ext uri="{FF2B5EF4-FFF2-40B4-BE49-F238E27FC236}">
                  <a16:creationId xmlns:a16="http://schemas.microsoft.com/office/drawing/2014/main" id="{BED1B1F7-3222-632F-D317-E85371E24AF5}"/>
                </a:ext>
              </a:extLst>
            </p:cNvPr>
            <p:cNvSpPr txBox="1"/>
            <p:nvPr/>
          </p:nvSpPr>
          <p:spPr>
            <a:xfrm>
              <a:off x="469900" y="6045200"/>
              <a:ext cx="23887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Lato" panose="020F0502020204030203" pitchFamily="34" charset="77"/>
                </a:rPr>
                <a:t>back to weather page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9582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9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BCF064-42CE-2405-31D9-1E1B1B47F2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>
            <a:extLst>
              <a:ext uri="{FF2B5EF4-FFF2-40B4-BE49-F238E27FC236}">
                <a16:creationId xmlns:a16="http://schemas.microsoft.com/office/drawing/2014/main" id="{E370AF7B-A082-1A5D-2C88-192AEBAF7C91}"/>
              </a:ext>
            </a:extLst>
          </p:cNvPr>
          <p:cNvSpPr txBox="1"/>
          <p:nvPr/>
        </p:nvSpPr>
        <p:spPr>
          <a:xfrm>
            <a:off x="1804326" y="3538807"/>
            <a:ext cx="7145382" cy="415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733"/>
              </a:lnSpc>
              <a:spcBef>
                <a:spcPct val="0"/>
              </a:spcBef>
            </a:pPr>
            <a:endParaRPr lang="en-US" sz="22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6DE1A5-5C1B-7ACE-0D97-E0A82521600B}"/>
              </a:ext>
            </a:extLst>
          </p:cNvPr>
          <p:cNvSpPr txBox="1"/>
          <p:nvPr/>
        </p:nvSpPr>
        <p:spPr>
          <a:xfrm>
            <a:off x="7028337" y="2686903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800">
              <a:solidFill>
                <a:srgbClr val="C64F52"/>
              </a:solidFill>
              <a:latin typeface="Lato" panose="020F0502020204030203" pitchFamily="34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C9B441-3CA0-4C07-6176-C167D42DE206}"/>
              </a:ext>
            </a:extLst>
          </p:cNvPr>
          <p:cNvSpPr txBox="1"/>
          <p:nvPr/>
        </p:nvSpPr>
        <p:spPr>
          <a:xfrm>
            <a:off x="7035480" y="341794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800">
              <a:solidFill>
                <a:srgbClr val="C64F52"/>
              </a:solidFill>
              <a:latin typeface="Lato" panose="020F0502020204030203" pitchFamily="34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0A30A3-56D7-40CC-F33F-E0B7647E4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785" y="302489"/>
            <a:ext cx="1371599" cy="1371599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1407100-EBCF-4751-9A9F-89CF289FC5ED}"/>
              </a:ext>
            </a:extLst>
          </p:cNvPr>
          <p:cNvSpPr/>
          <p:nvPr/>
        </p:nvSpPr>
        <p:spPr>
          <a:xfrm>
            <a:off x="9124158" y="4918154"/>
            <a:ext cx="1958384" cy="742871"/>
          </a:xfrm>
          <a:prstGeom prst="roundRect">
            <a:avLst>
              <a:gd name="adj" fmla="val 50000"/>
            </a:avLst>
          </a:prstGeom>
          <a:solidFill>
            <a:srgbClr val="E9F0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>
                <a:solidFill>
                  <a:srgbClr val="8EAA4D"/>
                </a:solidFill>
                <a:latin typeface="Lato" panose="020F0502020204030203" pitchFamily="34" charset="77"/>
              </a:rPr>
              <a:t>translation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0BAF39-5566-2D37-FAA0-6197C943F84A}"/>
              </a:ext>
            </a:extLst>
          </p:cNvPr>
          <p:cNvSpPr txBox="1"/>
          <p:nvPr/>
        </p:nvSpPr>
        <p:spPr>
          <a:xfrm>
            <a:off x="6859225" y="1349518"/>
            <a:ext cx="488467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latin typeface="Lato" panose="020F0502020204030203" pitchFamily="34" charset="77"/>
              </a:rPr>
              <a:t>hodie </a:t>
            </a:r>
            <a:r>
              <a:rPr lang="en-US" sz="4800">
                <a:solidFill>
                  <a:srgbClr val="C64F52"/>
                </a:solidFill>
                <a:latin typeface="Lato" panose="020F0502020204030203" pitchFamily="34" charset="77"/>
              </a:rPr>
              <a:t>today</a:t>
            </a:r>
          </a:p>
          <a:p>
            <a:r>
              <a:rPr lang="en-US" sz="4800">
                <a:latin typeface="Lato" panose="020F0502020204030203" pitchFamily="34" charset="77"/>
              </a:rPr>
              <a:t>ventus </a:t>
            </a:r>
            <a:r>
              <a:rPr lang="en-US" sz="4800">
                <a:solidFill>
                  <a:srgbClr val="C64F52"/>
                </a:solidFill>
                <a:latin typeface="Lato" panose="020F0502020204030203" pitchFamily="34" charset="77"/>
              </a:rPr>
              <a:t>the wind</a:t>
            </a:r>
          </a:p>
          <a:p>
            <a:r>
              <a:rPr lang="en-US" sz="4800">
                <a:latin typeface="Lato" panose="020F0502020204030203" pitchFamily="34" charset="77"/>
              </a:rPr>
              <a:t>efflavit </a:t>
            </a:r>
            <a:r>
              <a:rPr lang="en-US" sz="4800">
                <a:solidFill>
                  <a:srgbClr val="C64F52"/>
                </a:solidFill>
                <a:latin typeface="Lato" panose="020F0502020204030203" pitchFamily="34" charset="77"/>
              </a:rPr>
              <a:t>is blowing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3DCB9A-264F-A78E-27C6-1968C1E58D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723" y="1682261"/>
            <a:ext cx="1588477" cy="1588477"/>
          </a:xfrm>
          <a:prstGeom prst="rect">
            <a:avLst/>
          </a:prstGeom>
        </p:spPr>
      </p:pic>
      <p:pic>
        <p:nvPicPr>
          <p:cNvPr id="13" name="hodie ventus efflavit.mp4">
            <a:hlinkClick r:id="" action="ppaction://media"/>
            <a:extLst>
              <a:ext uri="{FF2B5EF4-FFF2-40B4-BE49-F238E27FC236}">
                <a16:creationId xmlns:a16="http://schemas.microsoft.com/office/drawing/2014/main" id="{874E4749-59A2-2DF0-95A3-E3F135447DA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51.631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18680" y="0"/>
            <a:ext cx="3857625" cy="68580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B3CA57F-05AD-8546-5525-D73ADE914052}"/>
              </a:ext>
            </a:extLst>
          </p:cNvPr>
          <p:cNvSpPr/>
          <p:nvPr/>
        </p:nvSpPr>
        <p:spPr>
          <a:xfrm>
            <a:off x="6876813" y="4904149"/>
            <a:ext cx="2027475" cy="756876"/>
          </a:xfrm>
          <a:prstGeom prst="roundRect">
            <a:avLst>
              <a:gd name="adj" fmla="val 50000"/>
            </a:avLst>
          </a:prstGeom>
          <a:solidFill>
            <a:srgbClr val="ADDC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>
                <a:solidFill>
                  <a:srgbClr val="538BA3"/>
                </a:solidFill>
                <a:latin typeface="Lato" panose="020F0502020204030203" pitchFamily="34" charset="77"/>
              </a:rPr>
              <a:t>say it’s windy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78C085B-2191-B8DE-C099-0821205ED99F}"/>
              </a:ext>
            </a:extLst>
          </p:cNvPr>
          <p:cNvGrpSpPr/>
          <p:nvPr/>
        </p:nvGrpSpPr>
        <p:grpSpPr>
          <a:xfrm>
            <a:off x="152400" y="6121400"/>
            <a:ext cx="2713892" cy="482600"/>
            <a:chOff x="152400" y="5981700"/>
            <a:chExt cx="2713892" cy="482600"/>
          </a:xfrm>
        </p:grpSpPr>
        <p:sp>
          <p:nvSpPr>
            <p:cNvPr id="10" name="Pentagon 9">
              <a:hlinkClick r:id="rId7" action="ppaction://hlinksldjump" highlightClick="1">
                <a:snd r:embed="rId8" name="whoosh.wav"/>
              </a:hlinkClick>
              <a:extLst>
                <a:ext uri="{FF2B5EF4-FFF2-40B4-BE49-F238E27FC236}">
                  <a16:creationId xmlns:a16="http://schemas.microsoft.com/office/drawing/2014/main" id="{1FFA3117-882A-D577-85AA-EAEF1D8BE2EE}"/>
                </a:ext>
              </a:extLst>
            </p:cNvPr>
            <p:cNvSpPr/>
            <p:nvPr/>
          </p:nvSpPr>
          <p:spPr>
            <a:xfrm rot="10800000">
              <a:off x="152400" y="5981700"/>
              <a:ext cx="2713892" cy="482600"/>
            </a:xfrm>
            <a:prstGeom prst="homePlate">
              <a:avLst>
                <a:gd name="adj" fmla="val 84211"/>
              </a:avLst>
            </a:prstGeom>
            <a:solidFill>
              <a:srgbClr val="FF7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hlinkClick r:id="rId7" action="ppaction://hlinksldjump">
                <a:snd r:embed="rId8" name="whoosh.wav"/>
              </a:hlinkClick>
              <a:extLst>
                <a:ext uri="{FF2B5EF4-FFF2-40B4-BE49-F238E27FC236}">
                  <a16:creationId xmlns:a16="http://schemas.microsoft.com/office/drawing/2014/main" id="{D45DC339-4003-899E-8D33-31D932C056BF}"/>
                </a:ext>
              </a:extLst>
            </p:cNvPr>
            <p:cNvSpPr txBox="1"/>
            <p:nvPr/>
          </p:nvSpPr>
          <p:spPr>
            <a:xfrm>
              <a:off x="469900" y="6045200"/>
              <a:ext cx="23887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Lato" panose="020F0502020204030203" pitchFamily="34" charset="77"/>
                </a:rPr>
                <a:t>back to weather page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3941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28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2DBB35-A825-D3A6-631F-7AD59C4AC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>
            <a:extLst>
              <a:ext uri="{FF2B5EF4-FFF2-40B4-BE49-F238E27FC236}">
                <a16:creationId xmlns:a16="http://schemas.microsoft.com/office/drawing/2014/main" id="{B93F86A6-DD6B-8AA2-B7F4-E06553BAC773}"/>
              </a:ext>
            </a:extLst>
          </p:cNvPr>
          <p:cNvSpPr txBox="1"/>
          <p:nvPr/>
        </p:nvSpPr>
        <p:spPr>
          <a:xfrm>
            <a:off x="1804326" y="3538807"/>
            <a:ext cx="7145382" cy="415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733"/>
              </a:lnSpc>
              <a:spcBef>
                <a:spcPct val="0"/>
              </a:spcBef>
            </a:pPr>
            <a:endParaRPr lang="en-US" sz="22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F8887E-0E1A-C210-0750-8AC7E926F143}"/>
              </a:ext>
            </a:extLst>
          </p:cNvPr>
          <p:cNvSpPr txBox="1"/>
          <p:nvPr/>
        </p:nvSpPr>
        <p:spPr>
          <a:xfrm>
            <a:off x="7028337" y="2686903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800">
              <a:solidFill>
                <a:srgbClr val="C64F52"/>
              </a:solidFill>
              <a:latin typeface="Lato" panose="020F0502020204030203" pitchFamily="34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76D7D5-75AF-613D-5DE2-0A9DADF248A6}"/>
              </a:ext>
            </a:extLst>
          </p:cNvPr>
          <p:cNvSpPr txBox="1"/>
          <p:nvPr/>
        </p:nvSpPr>
        <p:spPr>
          <a:xfrm>
            <a:off x="7035480" y="341794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800">
              <a:solidFill>
                <a:srgbClr val="C64F52"/>
              </a:solidFill>
              <a:latin typeface="Lato" panose="020F0502020204030203" pitchFamily="34" charset="77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ED721DE-00FB-336E-30BB-A51434A79954}"/>
              </a:ext>
            </a:extLst>
          </p:cNvPr>
          <p:cNvSpPr/>
          <p:nvPr/>
        </p:nvSpPr>
        <p:spPr>
          <a:xfrm>
            <a:off x="9449027" y="4918154"/>
            <a:ext cx="1958384" cy="742871"/>
          </a:xfrm>
          <a:prstGeom prst="roundRect">
            <a:avLst>
              <a:gd name="adj" fmla="val 50000"/>
            </a:avLst>
          </a:prstGeom>
          <a:solidFill>
            <a:srgbClr val="E9F0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>
                <a:solidFill>
                  <a:srgbClr val="8EAA4D"/>
                </a:solidFill>
                <a:latin typeface="Lato" panose="020F0502020204030203" pitchFamily="34" charset="77"/>
              </a:rPr>
              <a:t>translation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D12FDB-01CD-F06C-30E9-4DCA20885FC9}"/>
              </a:ext>
            </a:extLst>
          </p:cNvPr>
          <p:cNvSpPr txBox="1"/>
          <p:nvPr/>
        </p:nvSpPr>
        <p:spPr>
          <a:xfrm>
            <a:off x="6560286" y="224102"/>
            <a:ext cx="5495415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Lato" panose="020F0502020204030203" pitchFamily="34" charset="77"/>
              </a:rPr>
              <a:t>quid 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what</a:t>
            </a:r>
          </a:p>
          <a:p>
            <a:r>
              <a:rPr lang="en-US" sz="3600">
                <a:latin typeface="Lato" panose="020F0502020204030203" pitchFamily="34" charset="77"/>
              </a:rPr>
              <a:t>adultus </a:t>
            </a:r>
            <a:r>
              <a:rPr lang="en-US" sz="3000">
                <a:solidFill>
                  <a:srgbClr val="C64F52"/>
                </a:solidFill>
                <a:latin typeface="Lato" panose="020F0502020204030203" pitchFamily="34" charset="77"/>
              </a:rPr>
              <a:t>(as) a grown-up man</a:t>
            </a:r>
          </a:p>
          <a:p>
            <a:r>
              <a:rPr lang="en-US" sz="3600">
                <a:latin typeface="Lato" panose="020F0502020204030203" pitchFamily="34" charset="77"/>
              </a:rPr>
              <a:t>aut 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or</a:t>
            </a:r>
          </a:p>
          <a:p>
            <a:r>
              <a:rPr lang="en-US" sz="3600">
                <a:latin typeface="Lato" panose="020F0502020204030203" pitchFamily="34" charset="77"/>
              </a:rPr>
              <a:t>adulta </a:t>
            </a:r>
            <a:r>
              <a:rPr lang="en-US" sz="3000">
                <a:solidFill>
                  <a:srgbClr val="C64F52"/>
                </a:solidFill>
                <a:latin typeface="Lato" panose="020F0502020204030203" pitchFamily="34" charset="77"/>
              </a:rPr>
              <a:t>(as) a grown-up woman </a:t>
            </a:r>
          </a:p>
          <a:p>
            <a:r>
              <a:rPr lang="en-US" sz="3600">
                <a:latin typeface="Lato" panose="020F0502020204030203" pitchFamily="34" charset="77"/>
              </a:rPr>
              <a:t>fieri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 to become</a:t>
            </a:r>
          </a:p>
          <a:p>
            <a:r>
              <a:rPr lang="en-US" sz="3600">
                <a:latin typeface="Lato" panose="020F0502020204030203" pitchFamily="34" charset="77"/>
              </a:rPr>
              <a:t>mavis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 you prefer</a:t>
            </a:r>
          </a:p>
          <a:p>
            <a:r>
              <a:rPr lang="en-US" sz="3600">
                <a:latin typeface="Lato" panose="020F0502020204030203" pitchFamily="34" charset="77"/>
              </a:rPr>
              <a:t>agricola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 a farmer</a:t>
            </a:r>
          </a:p>
          <a:p>
            <a:r>
              <a:rPr lang="en-US" sz="3600">
                <a:latin typeface="Lato" panose="020F0502020204030203" pitchFamily="34" charset="77"/>
              </a:rPr>
              <a:t>argentarius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 a banker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4E7BC9C-7435-2CE3-3881-0668B78E02AC}"/>
              </a:ext>
            </a:extLst>
          </p:cNvPr>
          <p:cNvGrpSpPr/>
          <p:nvPr/>
        </p:nvGrpSpPr>
        <p:grpSpPr>
          <a:xfrm>
            <a:off x="10392507" y="6150707"/>
            <a:ext cx="1635369" cy="482600"/>
            <a:chOff x="10269415" y="6133123"/>
            <a:chExt cx="1635369" cy="482600"/>
          </a:xfrm>
        </p:grpSpPr>
        <p:sp>
          <p:nvSpPr>
            <p:cNvPr id="18" name="Pentagon 17">
              <a:hlinkClick r:id="rId4" action="ppaction://hlinksldjump" highlightClick="1">
                <a:snd r:embed="rId5" name="click.wav"/>
              </a:hlinkClick>
              <a:extLst>
                <a:ext uri="{FF2B5EF4-FFF2-40B4-BE49-F238E27FC236}">
                  <a16:creationId xmlns:a16="http://schemas.microsoft.com/office/drawing/2014/main" id="{856B72B9-7BA6-CF03-862B-64112F562D16}"/>
                </a:ext>
              </a:extLst>
            </p:cNvPr>
            <p:cNvSpPr/>
            <p:nvPr/>
          </p:nvSpPr>
          <p:spPr>
            <a:xfrm>
              <a:off x="10269415" y="6133123"/>
              <a:ext cx="1635369" cy="482600"/>
            </a:xfrm>
            <a:prstGeom prst="homePlate">
              <a:avLst>
                <a:gd name="adj" fmla="val 84211"/>
              </a:avLst>
            </a:prstGeom>
            <a:solidFill>
              <a:srgbClr val="FF7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hlinkClick r:id="rId4" action="ppaction://hlinksldjump">
                <a:snd r:embed="rId5" name="click.wav"/>
              </a:hlinkClick>
              <a:extLst>
                <a:ext uri="{FF2B5EF4-FFF2-40B4-BE49-F238E27FC236}">
                  <a16:creationId xmlns:a16="http://schemas.microsoft.com/office/drawing/2014/main" id="{66410AB9-A5FB-6891-3327-D067BC35D726}"/>
                </a:ext>
              </a:extLst>
            </p:cNvPr>
            <p:cNvSpPr txBox="1"/>
            <p:nvPr/>
          </p:nvSpPr>
          <p:spPr>
            <a:xfrm>
              <a:off x="10381762" y="6179039"/>
              <a:ext cx="11993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Lato" panose="020F0502020204030203" pitchFamily="34" charset="77"/>
                </a:rPr>
                <a:t>more jobs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17342606-1589-0FB7-C5FC-F57948AF1A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616" y="298311"/>
            <a:ext cx="1389185" cy="1389185"/>
          </a:xfrm>
          <a:prstGeom prst="rect">
            <a:avLst/>
          </a:prstGeom>
        </p:spPr>
      </p:pic>
      <p:pic>
        <p:nvPicPr>
          <p:cNvPr id="22" name="quid fieri mavis agricola.mp4">
            <a:hlinkClick r:id="" action="ppaction://media"/>
            <a:extLst>
              <a:ext uri="{FF2B5EF4-FFF2-40B4-BE49-F238E27FC236}">
                <a16:creationId xmlns:a16="http://schemas.microsoft.com/office/drawing/2014/main" id="{F4DAB9A6-83B4-A2AF-8F01-EE75CBB0CE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96649" y="0"/>
            <a:ext cx="3857625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A537F48-C085-D898-6E9D-71540B6C194E}"/>
              </a:ext>
            </a:extLst>
          </p:cNvPr>
          <p:cNvGrpSpPr/>
          <p:nvPr/>
        </p:nvGrpSpPr>
        <p:grpSpPr>
          <a:xfrm>
            <a:off x="152400" y="6121400"/>
            <a:ext cx="2438400" cy="482600"/>
            <a:chOff x="152400" y="5981700"/>
            <a:chExt cx="2438400" cy="482600"/>
          </a:xfrm>
        </p:grpSpPr>
        <p:sp>
          <p:nvSpPr>
            <p:cNvPr id="7" name="Pentagon 6">
              <a:hlinkClick r:id="rId8" action="ppaction://hlinksldjump" highlightClick="1">
                <a:snd r:embed="rId9" name="whoosh.wav"/>
              </a:hlinkClick>
              <a:extLst>
                <a:ext uri="{FF2B5EF4-FFF2-40B4-BE49-F238E27FC236}">
                  <a16:creationId xmlns:a16="http://schemas.microsoft.com/office/drawing/2014/main" id="{E955B77A-2038-E3D9-4137-8373DF3AE53F}"/>
                </a:ext>
              </a:extLst>
            </p:cNvPr>
            <p:cNvSpPr/>
            <p:nvPr/>
          </p:nvSpPr>
          <p:spPr>
            <a:xfrm rot="10800000">
              <a:off x="152400" y="5981700"/>
              <a:ext cx="2438400" cy="482600"/>
            </a:xfrm>
            <a:prstGeom prst="homePlate">
              <a:avLst>
                <a:gd name="adj" fmla="val 84211"/>
              </a:avLst>
            </a:prstGeom>
            <a:solidFill>
              <a:srgbClr val="FF7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hlinkClick r:id="rId8" action="ppaction://hlinksldjump">
                <a:snd r:embed="rId9" name="whoosh.wav"/>
              </a:hlinkClick>
              <a:extLst>
                <a:ext uri="{FF2B5EF4-FFF2-40B4-BE49-F238E27FC236}">
                  <a16:creationId xmlns:a16="http://schemas.microsoft.com/office/drawing/2014/main" id="{F554D361-4518-823D-BF27-7D0146AF1B16}"/>
                </a:ext>
              </a:extLst>
            </p:cNvPr>
            <p:cNvSpPr txBox="1"/>
            <p:nvPr/>
          </p:nvSpPr>
          <p:spPr>
            <a:xfrm>
              <a:off x="469900" y="6045200"/>
              <a:ext cx="2031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Lato" panose="020F0502020204030203" pitchFamily="34" charset="77"/>
                </a:rPr>
                <a:t>back to topic page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315FD4A-B92C-B927-5523-E8558F8FFF52}"/>
              </a:ext>
            </a:extLst>
          </p:cNvPr>
          <p:cNvSpPr/>
          <p:nvPr/>
        </p:nvSpPr>
        <p:spPr>
          <a:xfrm>
            <a:off x="6320577" y="4904149"/>
            <a:ext cx="2583711" cy="756876"/>
          </a:xfrm>
          <a:prstGeom prst="roundRect">
            <a:avLst>
              <a:gd name="adj" fmla="val 50000"/>
            </a:avLst>
          </a:prstGeom>
          <a:solidFill>
            <a:srgbClr val="ADDC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>
                <a:solidFill>
                  <a:srgbClr val="538BA3"/>
                </a:solidFill>
                <a:latin typeface="Lato" panose="020F0502020204030203" pitchFamily="34" charset="77"/>
              </a:rPr>
              <a:t>ask what job someone would prefer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11F924-82E4-352B-2AC2-8A558CFB8618}"/>
              </a:ext>
            </a:extLst>
          </p:cNvPr>
          <p:cNvSpPr txBox="1"/>
          <p:nvPr/>
        </p:nvSpPr>
        <p:spPr>
          <a:xfrm>
            <a:off x="703385" y="1617785"/>
            <a:ext cx="8114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728F"/>
                </a:solidFill>
                <a:latin typeface="Lato" panose="020F0502020204030203" pitchFamily="34" charset="77"/>
              </a:rPr>
              <a:t>1/8</a:t>
            </a:r>
          </a:p>
        </p:txBody>
      </p:sp>
    </p:spTree>
    <p:extLst>
      <p:ext uri="{BB962C8B-B14F-4D97-AF65-F5344CB8AC3E}">
        <p14:creationId xmlns:p14="http://schemas.microsoft.com/office/powerpoint/2010/main" val="204924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11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14A65E-5AA9-7D90-1395-B44B4DD9A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>
            <a:extLst>
              <a:ext uri="{FF2B5EF4-FFF2-40B4-BE49-F238E27FC236}">
                <a16:creationId xmlns:a16="http://schemas.microsoft.com/office/drawing/2014/main" id="{1EC98867-ACF0-9C9B-4FDB-D5103460512C}"/>
              </a:ext>
            </a:extLst>
          </p:cNvPr>
          <p:cNvSpPr txBox="1"/>
          <p:nvPr/>
        </p:nvSpPr>
        <p:spPr>
          <a:xfrm>
            <a:off x="1804326" y="3538807"/>
            <a:ext cx="7145382" cy="415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733"/>
              </a:lnSpc>
              <a:spcBef>
                <a:spcPct val="0"/>
              </a:spcBef>
            </a:pPr>
            <a:endParaRPr lang="en-US" sz="22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7ABC0E-3E48-3C26-3695-D8090DDB432B}"/>
              </a:ext>
            </a:extLst>
          </p:cNvPr>
          <p:cNvSpPr txBox="1"/>
          <p:nvPr/>
        </p:nvSpPr>
        <p:spPr>
          <a:xfrm>
            <a:off x="7028337" y="2686903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800">
              <a:solidFill>
                <a:srgbClr val="C64F52"/>
              </a:solidFill>
              <a:latin typeface="Lato" panose="020F0502020204030203" pitchFamily="34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31E1D2-60CD-748E-EB4A-47F3E53023DF}"/>
              </a:ext>
            </a:extLst>
          </p:cNvPr>
          <p:cNvSpPr txBox="1"/>
          <p:nvPr/>
        </p:nvSpPr>
        <p:spPr>
          <a:xfrm>
            <a:off x="7035480" y="341794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800">
              <a:solidFill>
                <a:srgbClr val="C64F52"/>
              </a:solidFill>
              <a:latin typeface="Lato" panose="020F0502020204030203" pitchFamily="34" charset="77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241BA87-E0C5-E62C-946D-17975D9255C8}"/>
              </a:ext>
            </a:extLst>
          </p:cNvPr>
          <p:cNvSpPr/>
          <p:nvPr/>
        </p:nvSpPr>
        <p:spPr>
          <a:xfrm>
            <a:off x="9325040" y="4906108"/>
            <a:ext cx="1958384" cy="742871"/>
          </a:xfrm>
          <a:prstGeom prst="roundRect">
            <a:avLst>
              <a:gd name="adj" fmla="val 50000"/>
            </a:avLst>
          </a:prstGeom>
          <a:solidFill>
            <a:srgbClr val="E9F0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>
                <a:solidFill>
                  <a:srgbClr val="8EAA4D"/>
                </a:solidFill>
                <a:latin typeface="Lato" panose="020F0502020204030203" pitchFamily="34" charset="77"/>
              </a:rPr>
              <a:t>translation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149B18-9AEA-D347-EA99-0106D1ABE88A}"/>
              </a:ext>
            </a:extLst>
          </p:cNvPr>
          <p:cNvSpPr txBox="1"/>
          <p:nvPr/>
        </p:nvSpPr>
        <p:spPr>
          <a:xfrm>
            <a:off x="6560286" y="224102"/>
            <a:ext cx="5495415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Lato" panose="020F0502020204030203" pitchFamily="34" charset="77"/>
              </a:rPr>
              <a:t>quid 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what</a:t>
            </a:r>
          </a:p>
          <a:p>
            <a:r>
              <a:rPr lang="en-US" sz="3600">
                <a:latin typeface="Lato" panose="020F0502020204030203" pitchFamily="34" charset="77"/>
              </a:rPr>
              <a:t>adultus </a:t>
            </a:r>
            <a:r>
              <a:rPr lang="en-US" sz="3000">
                <a:solidFill>
                  <a:srgbClr val="C64F52"/>
                </a:solidFill>
                <a:latin typeface="Lato" panose="020F0502020204030203" pitchFamily="34" charset="77"/>
              </a:rPr>
              <a:t>(as) a grown-up man</a:t>
            </a:r>
          </a:p>
          <a:p>
            <a:r>
              <a:rPr lang="en-US" sz="3600">
                <a:latin typeface="Lato" panose="020F0502020204030203" pitchFamily="34" charset="77"/>
              </a:rPr>
              <a:t>aut 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or</a:t>
            </a:r>
          </a:p>
          <a:p>
            <a:r>
              <a:rPr lang="en-US" sz="3600">
                <a:latin typeface="Lato" panose="020F0502020204030203" pitchFamily="34" charset="77"/>
              </a:rPr>
              <a:t>adulta </a:t>
            </a:r>
            <a:r>
              <a:rPr lang="en-US" sz="3000">
                <a:solidFill>
                  <a:srgbClr val="C64F52"/>
                </a:solidFill>
                <a:latin typeface="Lato" panose="020F0502020204030203" pitchFamily="34" charset="77"/>
              </a:rPr>
              <a:t>(as) a grown-up woman </a:t>
            </a:r>
          </a:p>
          <a:p>
            <a:r>
              <a:rPr lang="en-US" sz="3600">
                <a:latin typeface="Lato" panose="020F0502020204030203" pitchFamily="34" charset="77"/>
              </a:rPr>
              <a:t>fieri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 to become</a:t>
            </a:r>
          </a:p>
          <a:p>
            <a:r>
              <a:rPr lang="en-US" sz="3600">
                <a:latin typeface="Lato" panose="020F0502020204030203" pitchFamily="34" charset="77"/>
              </a:rPr>
              <a:t>mavis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 you prefer</a:t>
            </a:r>
          </a:p>
          <a:p>
            <a:r>
              <a:rPr lang="en-US" sz="3600">
                <a:latin typeface="Lato" panose="020F0502020204030203" pitchFamily="34" charset="77"/>
              </a:rPr>
              <a:t>cantor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 a singer</a:t>
            </a:r>
          </a:p>
          <a:p>
            <a:r>
              <a:rPr lang="en-US" sz="3600">
                <a:latin typeface="Lato" panose="020F0502020204030203" pitchFamily="34" charset="77"/>
              </a:rPr>
              <a:t>athleta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 an athlete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BC4B26A-31F0-C746-9811-80A5D14603BD}"/>
              </a:ext>
            </a:extLst>
          </p:cNvPr>
          <p:cNvGrpSpPr/>
          <p:nvPr/>
        </p:nvGrpSpPr>
        <p:grpSpPr>
          <a:xfrm>
            <a:off x="10392507" y="6150707"/>
            <a:ext cx="1635369" cy="482600"/>
            <a:chOff x="10269415" y="6133123"/>
            <a:chExt cx="1635369" cy="482600"/>
          </a:xfrm>
        </p:grpSpPr>
        <p:sp>
          <p:nvSpPr>
            <p:cNvPr id="18" name="Pentagon 17">
              <a:hlinkClick r:id="rId4" action="ppaction://hlinksldjump" highlightClick="1">
                <a:snd r:embed="rId5" name="click.wav"/>
              </a:hlinkClick>
              <a:extLst>
                <a:ext uri="{FF2B5EF4-FFF2-40B4-BE49-F238E27FC236}">
                  <a16:creationId xmlns:a16="http://schemas.microsoft.com/office/drawing/2014/main" id="{3A00E9ED-DBFC-8E2D-B105-B48F34832C59}"/>
                </a:ext>
              </a:extLst>
            </p:cNvPr>
            <p:cNvSpPr/>
            <p:nvPr/>
          </p:nvSpPr>
          <p:spPr>
            <a:xfrm>
              <a:off x="10269415" y="6133123"/>
              <a:ext cx="1635369" cy="482600"/>
            </a:xfrm>
            <a:prstGeom prst="homePlate">
              <a:avLst>
                <a:gd name="adj" fmla="val 84211"/>
              </a:avLst>
            </a:prstGeom>
            <a:solidFill>
              <a:srgbClr val="FF7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hlinkClick r:id="rId4" action="ppaction://hlinksldjump">
                <a:snd r:embed="rId5" name="click.wav"/>
              </a:hlinkClick>
              <a:extLst>
                <a:ext uri="{FF2B5EF4-FFF2-40B4-BE49-F238E27FC236}">
                  <a16:creationId xmlns:a16="http://schemas.microsoft.com/office/drawing/2014/main" id="{DD54F213-8888-D401-A75C-BC512E029117}"/>
                </a:ext>
              </a:extLst>
            </p:cNvPr>
            <p:cNvSpPr txBox="1"/>
            <p:nvPr/>
          </p:nvSpPr>
          <p:spPr>
            <a:xfrm>
              <a:off x="10381762" y="6179039"/>
              <a:ext cx="11993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Lato" panose="020F0502020204030203" pitchFamily="34" charset="77"/>
                </a:rPr>
                <a:t>more jobs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8A997D1A-52F5-7086-C057-FB496B904B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616" y="298311"/>
            <a:ext cx="1389185" cy="1389185"/>
          </a:xfrm>
          <a:prstGeom prst="rect">
            <a:avLst/>
          </a:prstGeom>
        </p:spPr>
      </p:pic>
      <p:pic>
        <p:nvPicPr>
          <p:cNvPr id="5" name="quid fieri mavis cantor.mp4">
            <a:hlinkClick r:id="" action="ppaction://media"/>
            <a:extLst>
              <a:ext uri="{FF2B5EF4-FFF2-40B4-BE49-F238E27FC236}">
                <a16:creationId xmlns:a16="http://schemas.microsoft.com/office/drawing/2014/main" id="{9F4D15F9-7EB9-43DF-588D-EBFFD54F74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14234" y="0"/>
            <a:ext cx="3857625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620FDF2-6D4D-BF5C-0D02-837B3EF1EAAD}"/>
              </a:ext>
            </a:extLst>
          </p:cNvPr>
          <p:cNvGrpSpPr/>
          <p:nvPr/>
        </p:nvGrpSpPr>
        <p:grpSpPr>
          <a:xfrm>
            <a:off x="152400" y="6121400"/>
            <a:ext cx="2438400" cy="482600"/>
            <a:chOff x="152400" y="5981700"/>
            <a:chExt cx="2438400" cy="482600"/>
          </a:xfrm>
        </p:grpSpPr>
        <p:sp>
          <p:nvSpPr>
            <p:cNvPr id="7" name="Pentagon 6">
              <a:hlinkClick r:id="rId8" action="ppaction://hlinksldjump" highlightClick="1">
                <a:snd r:embed="rId9" name="whoosh.wav"/>
              </a:hlinkClick>
              <a:extLst>
                <a:ext uri="{FF2B5EF4-FFF2-40B4-BE49-F238E27FC236}">
                  <a16:creationId xmlns:a16="http://schemas.microsoft.com/office/drawing/2014/main" id="{8D4EC606-27BE-281E-C92F-340E4BAAFB83}"/>
                </a:ext>
              </a:extLst>
            </p:cNvPr>
            <p:cNvSpPr/>
            <p:nvPr/>
          </p:nvSpPr>
          <p:spPr>
            <a:xfrm rot="10800000">
              <a:off x="152400" y="5981700"/>
              <a:ext cx="2438400" cy="482600"/>
            </a:xfrm>
            <a:prstGeom prst="homePlate">
              <a:avLst>
                <a:gd name="adj" fmla="val 84211"/>
              </a:avLst>
            </a:prstGeom>
            <a:solidFill>
              <a:srgbClr val="FF7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hlinkClick r:id="rId8" action="ppaction://hlinksldjump">
                <a:snd r:embed="rId9" name="whoosh.wav"/>
              </a:hlinkClick>
              <a:extLst>
                <a:ext uri="{FF2B5EF4-FFF2-40B4-BE49-F238E27FC236}">
                  <a16:creationId xmlns:a16="http://schemas.microsoft.com/office/drawing/2014/main" id="{C6FD0FBC-5A1A-D33F-C7AE-24F8082F0BEE}"/>
                </a:ext>
              </a:extLst>
            </p:cNvPr>
            <p:cNvSpPr txBox="1"/>
            <p:nvPr/>
          </p:nvSpPr>
          <p:spPr>
            <a:xfrm>
              <a:off x="469900" y="6045200"/>
              <a:ext cx="2031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Lato" panose="020F0502020204030203" pitchFamily="34" charset="77"/>
                </a:rPr>
                <a:t>back to topic page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58C0C12-21AD-7B9C-F1E7-3DFB39801255}"/>
              </a:ext>
            </a:extLst>
          </p:cNvPr>
          <p:cNvSpPr txBox="1"/>
          <p:nvPr/>
        </p:nvSpPr>
        <p:spPr>
          <a:xfrm>
            <a:off x="703385" y="1617785"/>
            <a:ext cx="8114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728F"/>
                </a:solidFill>
                <a:latin typeface="Lato" panose="020F0502020204030203" pitchFamily="34" charset="77"/>
              </a:rPr>
              <a:t>2/8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352C38B-2202-AD5F-7EFE-8175B7B00CEB}"/>
              </a:ext>
            </a:extLst>
          </p:cNvPr>
          <p:cNvSpPr/>
          <p:nvPr/>
        </p:nvSpPr>
        <p:spPr>
          <a:xfrm>
            <a:off x="6349274" y="4913924"/>
            <a:ext cx="2583711" cy="756876"/>
          </a:xfrm>
          <a:prstGeom prst="roundRect">
            <a:avLst>
              <a:gd name="adj" fmla="val 50000"/>
            </a:avLst>
          </a:prstGeom>
          <a:solidFill>
            <a:srgbClr val="ADDC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>
                <a:solidFill>
                  <a:srgbClr val="538BA3"/>
                </a:solidFill>
                <a:latin typeface="Lato" panose="020F0502020204030203" pitchFamily="34" charset="77"/>
              </a:rPr>
              <a:t>ask what job someone would prefer</a:t>
            </a:r>
          </a:p>
        </p:txBody>
      </p:sp>
    </p:spTree>
    <p:extLst>
      <p:ext uri="{BB962C8B-B14F-4D97-AF65-F5344CB8AC3E}">
        <p14:creationId xmlns:p14="http://schemas.microsoft.com/office/powerpoint/2010/main" val="195075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11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56C013-7841-242E-D599-6E9096C4C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quid fieri mavis coquus.mp4">
            <a:hlinkClick r:id="" action="ppaction://media"/>
            <a:extLst>
              <a:ext uri="{FF2B5EF4-FFF2-40B4-BE49-F238E27FC236}">
                <a16:creationId xmlns:a16="http://schemas.microsoft.com/office/drawing/2014/main" id="{16230551-B2C6-24E5-2FBE-E5EA023B1B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38390" y="0"/>
            <a:ext cx="3857625" cy="6858000"/>
          </a:xfrm>
          <a:prstGeom prst="rect">
            <a:avLst/>
          </a:prstGeom>
        </p:spPr>
      </p:pic>
      <p:sp>
        <p:nvSpPr>
          <p:cNvPr id="11" name="TextBox 11">
            <a:extLst>
              <a:ext uri="{FF2B5EF4-FFF2-40B4-BE49-F238E27FC236}">
                <a16:creationId xmlns:a16="http://schemas.microsoft.com/office/drawing/2014/main" id="{619DB046-A371-9782-8D25-1F57A6E4B4BC}"/>
              </a:ext>
            </a:extLst>
          </p:cNvPr>
          <p:cNvSpPr txBox="1"/>
          <p:nvPr/>
        </p:nvSpPr>
        <p:spPr>
          <a:xfrm>
            <a:off x="1804326" y="3538807"/>
            <a:ext cx="7145382" cy="415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733"/>
              </a:lnSpc>
              <a:spcBef>
                <a:spcPct val="0"/>
              </a:spcBef>
            </a:pPr>
            <a:endParaRPr lang="en-US" sz="22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79DDDA-03A1-17D0-B48D-A8A95A0F712D}"/>
              </a:ext>
            </a:extLst>
          </p:cNvPr>
          <p:cNvSpPr txBox="1"/>
          <p:nvPr/>
        </p:nvSpPr>
        <p:spPr>
          <a:xfrm>
            <a:off x="7028337" y="2686903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800">
              <a:solidFill>
                <a:srgbClr val="C64F52"/>
              </a:solidFill>
              <a:latin typeface="Lato" panose="020F0502020204030203" pitchFamily="34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AC8A54-B13B-50D0-50F5-7DA06DD79BBF}"/>
              </a:ext>
            </a:extLst>
          </p:cNvPr>
          <p:cNvSpPr txBox="1"/>
          <p:nvPr/>
        </p:nvSpPr>
        <p:spPr>
          <a:xfrm>
            <a:off x="7035480" y="341794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800">
              <a:solidFill>
                <a:srgbClr val="C64F52"/>
              </a:solidFill>
              <a:latin typeface="Lato" panose="020F0502020204030203" pitchFamily="34" charset="77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8A41212-74F2-AE52-A9D8-A96D993DB2BF}"/>
              </a:ext>
            </a:extLst>
          </p:cNvPr>
          <p:cNvSpPr/>
          <p:nvPr/>
        </p:nvSpPr>
        <p:spPr>
          <a:xfrm>
            <a:off x="9294044" y="4918154"/>
            <a:ext cx="1958384" cy="742871"/>
          </a:xfrm>
          <a:prstGeom prst="roundRect">
            <a:avLst>
              <a:gd name="adj" fmla="val 50000"/>
            </a:avLst>
          </a:prstGeom>
          <a:solidFill>
            <a:srgbClr val="E9F0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>
                <a:solidFill>
                  <a:srgbClr val="8EAA4D"/>
                </a:solidFill>
                <a:latin typeface="Lato" panose="020F0502020204030203" pitchFamily="34" charset="77"/>
              </a:rPr>
              <a:t>translation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B0E3F0-56E8-2853-1AAA-A1D65834FD90}"/>
              </a:ext>
            </a:extLst>
          </p:cNvPr>
          <p:cNvSpPr txBox="1"/>
          <p:nvPr/>
        </p:nvSpPr>
        <p:spPr>
          <a:xfrm>
            <a:off x="6560286" y="224102"/>
            <a:ext cx="5495415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Lato" panose="020F0502020204030203" pitchFamily="34" charset="77"/>
              </a:rPr>
              <a:t>quid 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what</a:t>
            </a:r>
          </a:p>
          <a:p>
            <a:r>
              <a:rPr lang="en-US" sz="3600">
                <a:latin typeface="Lato" panose="020F0502020204030203" pitchFamily="34" charset="77"/>
              </a:rPr>
              <a:t>adultus </a:t>
            </a:r>
            <a:r>
              <a:rPr lang="en-US" sz="3000">
                <a:solidFill>
                  <a:srgbClr val="C64F52"/>
                </a:solidFill>
                <a:latin typeface="Lato" panose="020F0502020204030203" pitchFamily="34" charset="77"/>
              </a:rPr>
              <a:t>(as) a grown-up man</a:t>
            </a:r>
          </a:p>
          <a:p>
            <a:r>
              <a:rPr lang="en-US" sz="3600">
                <a:latin typeface="Lato" panose="020F0502020204030203" pitchFamily="34" charset="77"/>
              </a:rPr>
              <a:t>aut 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or</a:t>
            </a:r>
          </a:p>
          <a:p>
            <a:r>
              <a:rPr lang="en-US" sz="3600">
                <a:latin typeface="Lato" panose="020F0502020204030203" pitchFamily="34" charset="77"/>
              </a:rPr>
              <a:t>adulta </a:t>
            </a:r>
            <a:r>
              <a:rPr lang="en-US" sz="3000">
                <a:solidFill>
                  <a:srgbClr val="C64F52"/>
                </a:solidFill>
                <a:latin typeface="Lato" panose="020F0502020204030203" pitchFamily="34" charset="77"/>
              </a:rPr>
              <a:t>(as) a grown-up woman </a:t>
            </a:r>
          </a:p>
          <a:p>
            <a:r>
              <a:rPr lang="en-US" sz="3600">
                <a:latin typeface="Lato" panose="020F0502020204030203" pitchFamily="34" charset="77"/>
              </a:rPr>
              <a:t>fieri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 to become</a:t>
            </a:r>
          </a:p>
          <a:p>
            <a:r>
              <a:rPr lang="en-US" sz="3600">
                <a:latin typeface="Lato" panose="020F0502020204030203" pitchFamily="34" charset="77"/>
              </a:rPr>
              <a:t>mavis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 you prefer</a:t>
            </a:r>
          </a:p>
          <a:p>
            <a:r>
              <a:rPr lang="en-US" sz="3600">
                <a:latin typeface="Lato" panose="020F0502020204030203" pitchFamily="34" charset="77"/>
              </a:rPr>
              <a:t>coquus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 a cook/chef</a:t>
            </a:r>
          </a:p>
          <a:p>
            <a:r>
              <a:rPr lang="en-US" sz="3600">
                <a:latin typeface="Lato" panose="020F0502020204030203" pitchFamily="34" charset="77"/>
              </a:rPr>
              <a:t>actor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 an actor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654594C-C3EE-B2AF-E0B1-C2AA9C75EF6C}"/>
              </a:ext>
            </a:extLst>
          </p:cNvPr>
          <p:cNvGrpSpPr/>
          <p:nvPr/>
        </p:nvGrpSpPr>
        <p:grpSpPr>
          <a:xfrm>
            <a:off x="10392507" y="6150707"/>
            <a:ext cx="1635369" cy="482600"/>
            <a:chOff x="10269415" y="6133123"/>
            <a:chExt cx="1635369" cy="482600"/>
          </a:xfrm>
        </p:grpSpPr>
        <p:sp>
          <p:nvSpPr>
            <p:cNvPr id="18" name="Pentagon 17">
              <a:hlinkClick r:id="rId5" action="ppaction://hlinksldjump" highlightClick="1">
                <a:snd r:embed="rId6" name="click.wav"/>
              </a:hlinkClick>
              <a:extLst>
                <a:ext uri="{FF2B5EF4-FFF2-40B4-BE49-F238E27FC236}">
                  <a16:creationId xmlns:a16="http://schemas.microsoft.com/office/drawing/2014/main" id="{95098657-E92C-464B-9C03-5478594C0D11}"/>
                </a:ext>
              </a:extLst>
            </p:cNvPr>
            <p:cNvSpPr/>
            <p:nvPr/>
          </p:nvSpPr>
          <p:spPr>
            <a:xfrm>
              <a:off x="10269415" y="6133123"/>
              <a:ext cx="1635369" cy="482600"/>
            </a:xfrm>
            <a:prstGeom prst="homePlate">
              <a:avLst>
                <a:gd name="adj" fmla="val 84211"/>
              </a:avLst>
            </a:prstGeom>
            <a:solidFill>
              <a:srgbClr val="FF7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hlinkClick r:id="rId5" action="ppaction://hlinksldjump">
                <a:snd r:embed="rId6" name="click.wav"/>
              </a:hlinkClick>
              <a:extLst>
                <a:ext uri="{FF2B5EF4-FFF2-40B4-BE49-F238E27FC236}">
                  <a16:creationId xmlns:a16="http://schemas.microsoft.com/office/drawing/2014/main" id="{B402BCFF-00DD-32CC-32FE-73483B0DD8D5}"/>
                </a:ext>
              </a:extLst>
            </p:cNvPr>
            <p:cNvSpPr txBox="1"/>
            <p:nvPr/>
          </p:nvSpPr>
          <p:spPr>
            <a:xfrm>
              <a:off x="10381762" y="6179039"/>
              <a:ext cx="11993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Lato" panose="020F0502020204030203" pitchFamily="34" charset="77"/>
                </a:rPr>
                <a:t>more jobs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40CF78F6-3420-050F-7B41-31007A0B33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616" y="298311"/>
            <a:ext cx="1389185" cy="1389185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FBBDCD1-B2DF-DB67-1E17-F5C56779B115}"/>
              </a:ext>
            </a:extLst>
          </p:cNvPr>
          <p:cNvSpPr/>
          <p:nvPr/>
        </p:nvSpPr>
        <p:spPr>
          <a:xfrm>
            <a:off x="6320577" y="4904149"/>
            <a:ext cx="2583711" cy="756876"/>
          </a:xfrm>
          <a:prstGeom prst="roundRect">
            <a:avLst>
              <a:gd name="adj" fmla="val 50000"/>
            </a:avLst>
          </a:prstGeom>
          <a:solidFill>
            <a:srgbClr val="ADDC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>
                <a:solidFill>
                  <a:srgbClr val="538BA3"/>
                </a:solidFill>
                <a:latin typeface="Lato" panose="020F0502020204030203" pitchFamily="34" charset="77"/>
              </a:rPr>
              <a:t>ask what job someone would prefer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6F31CA5-3AB2-8490-47BB-265778CD58CC}"/>
              </a:ext>
            </a:extLst>
          </p:cNvPr>
          <p:cNvGrpSpPr/>
          <p:nvPr/>
        </p:nvGrpSpPr>
        <p:grpSpPr>
          <a:xfrm>
            <a:off x="152400" y="6121400"/>
            <a:ext cx="2438400" cy="482600"/>
            <a:chOff x="152400" y="5981700"/>
            <a:chExt cx="2438400" cy="482600"/>
          </a:xfrm>
        </p:grpSpPr>
        <p:sp>
          <p:nvSpPr>
            <p:cNvPr id="7" name="Pentagon 6">
              <a:hlinkClick r:id="rId8" action="ppaction://hlinksldjump" highlightClick="1">
                <a:snd r:embed="rId9" name="whoosh.wav"/>
              </a:hlinkClick>
              <a:extLst>
                <a:ext uri="{FF2B5EF4-FFF2-40B4-BE49-F238E27FC236}">
                  <a16:creationId xmlns:a16="http://schemas.microsoft.com/office/drawing/2014/main" id="{F6AB7516-21B3-DC29-3BE4-AD2B29A82967}"/>
                </a:ext>
              </a:extLst>
            </p:cNvPr>
            <p:cNvSpPr/>
            <p:nvPr/>
          </p:nvSpPr>
          <p:spPr>
            <a:xfrm rot="10800000">
              <a:off x="152400" y="5981700"/>
              <a:ext cx="2438400" cy="482600"/>
            </a:xfrm>
            <a:prstGeom prst="homePlate">
              <a:avLst>
                <a:gd name="adj" fmla="val 84211"/>
              </a:avLst>
            </a:prstGeom>
            <a:solidFill>
              <a:srgbClr val="FF7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hlinkClick r:id="rId8" action="ppaction://hlinksldjump">
                <a:snd r:embed="rId9" name="whoosh.wav"/>
              </a:hlinkClick>
              <a:extLst>
                <a:ext uri="{FF2B5EF4-FFF2-40B4-BE49-F238E27FC236}">
                  <a16:creationId xmlns:a16="http://schemas.microsoft.com/office/drawing/2014/main" id="{1D9E6D98-5727-8DC8-1138-780A4F38F12D}"/>
                </a:ext>
              </a:extLst>
            </p:cNvPr>
            <p:cNvSpPr txBox="1"/>
            <p:nvPr/>
          </p:nvSpPr>
          <p:spPr>
            <a:xfrm>
              <a:off x="469900" y="6045200"/>
              <a:ext cx="2031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Lato" panose="020F0502020204030203" pitchFamily="34" charset="77"/>
                </a:rPr>
                <a:t>back to topic page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88679FF-FE51-5F52-CEFE-6A70496A3FBA}"/>
              </a:ext>
            </a:extLst>
          </p:cNvPr>
          <p:cNvSpPr txBox="1"/>
          <p:nvPr/>
        </p:nvSpPr>
        <p:spPr>
          <a:xfrm>
            <a:off x="703385" y="1617785"/>
            <a:ext cx="8114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728F"/>
                </a:solidFill>
                <a:latin typeface="Lato" panose="020F0502020204030203" pitchFamily="34" charset="77"/>
              </a:rPr>
              <a:t>3/8</a:t>
            </a:r>
          </a:p>
        </p:txBody>
      </p:sp>
    </p:spTree>
    <p:extLst>
      <p:ext uri="{BB962C8B-B14F-4D97-AF65-F5344CB8AC3E}">
        <p14:creationId xmlns:p14="http://schemas.microsoft.com/office/powerpoint/2010/main" val="1020641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11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412438-D4E6-F130-F467-6A30DDD707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quid fieri mavis caupo.mp4">
            <a:hlinkClick r:id="" action="ppaction://media"/>
            <a:extLst>
              <a:ext uri="{FF2B5EF4-FFF2-40B4-BE49-F238E27FC236}">
                <a16:creationId xmlns:a16="http://schemas.microsoft.com/office/drawing/2014/main" id="{CA551519-C6E7-EBA2-450F-8C0723AED1E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88.330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9385" y="0"/>
            <a:ext cx="3857625" cy="6858000"/>
          </a:xfrm>
          <a:prstGeom prst="rect">
            <a:avLst/>
          </a:prstGeom>
        </p:spPr>
      </p:pic>
      <p:sp>
        <p:nvSpPr>
          <p:cNvPr id="11" name="TextBox 11">
            <a:extLst>
              <a:ext uri="{FF2B5EF4-FFF2-40B4-BE49-F238E27FC236}">
                <a16:creationId xmlns:a16="http://schemas.microsoft.com/office/drawing/2014/main" id="{2A9EA6A4-744B-13D1-5F8E-85C80894B139}"/>
              </a:ext>
            </a:extLst>
          </p:cNvPr>
          <p:cNvSpPr txBox="1"/>
          <p:nvPr/>
        </p:nvSpPr>
        <p:spPr>
          <a:xfrm>
            <a:off x="1804326" y="3538807"/>
            <a:ext cx="7145382" cy="415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733"/>
              </a:lnSpc>
              <a:spcBef>
                <a:spcPct val="0"/>
              </a:spcBef>
            </a:pPr>
            <a:endParaRPr lang="en-US" sz="22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EF3E30-F9D1-E2C6-8DB0-AEE4BC497CF0}"/>
              </a:ext>
            </a:extLst>
          </p:cNvPr>
          <p:cNvSpPr txBox="1"/>
          <p:nvPr/>
        </p:nvSpPr>
        <p:spPr>
          <a:xfrm>
            <a:off x="7028337" y="2686903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800">
              <a:solidFill>
                <a:srgbClr val="C64F52"/>
              </a:solidFill>
              <a:latin typeface="Lato" panose="020F0502020204030203" pitchFamily="34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9C63D0-70EF-B40A-FD0E-C7F5BA718D78}"/>
              </a:ext>
            </a:extLst>
          </p:cNvPr>
          <p:cNvSpPr txBox="1"/>
          <p:nvPr/>
        </p:nvSpPr>
        <p:spPr>
          <a:xfrm>
            <a:off x="7035480" y="341794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800">
              <a:solidFill>
                <a:srgbClr val="C64F52"/>
              </a:solidFill>
              <a:latin typeface="Lato" panose="020F0502020204030203" pitchFamily="34" charset="77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60E3521-87F2-14C2-02A3-B823C3996D42}"/>
              </a:ext>
            </a:extLst>
          </p:cNvPr>
          <p:cNvSpPr/>
          <p:nvPr/>
        </p:nvSpPr>
        <p:spPr>
          <a:xfrm>
            <a:off x="9154560" y="4918154"/>
            <a:ext cx="1958384" cy="742871"/>
          </a:xfrm>
          <a:prstGeom prst="roundRect">
            <a:avLst>
              <a:gd name="adj" fmla="val 50000"/>
            </a:avLst>
          </a:prstGeom>
          <a:solidFill>
            <a:srgbClr val="E9F0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>
                <a:solidFill>
                  <a:srgbClr val="8EAA4D"/>
                </a:solidFill>
                <a:latin typeface="Lato" panose="020F0502020204030203" pitchFamily="34" charset="77"/>
              </a:rPr>
              <a:t>translation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E2B49E-8A7D-EC8A-8027-94D43E80535E}"/>
              </a:ext>
            </a:extLst>
          </p:cNvPr>
          <p:cNvSpPr txBox="1"/>
          <p:nvPr/>
        </p:nvSpPr>
        <p:spPr>
          <a:xfrm>
            <a:off x="6560286" y="224102"/>
            <a:ext cx="5495415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Lato" panose="020F0502020204030203" pitchFamily="34" charset="77"/>
              </a:rPr>
              <a:t>quid 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what</a:t>
            </a:r>
          </a:p>
          <a:p>
            <a:r>
              <a:rPr lang="en-US" sz="3600">
                <a:latin typeface="Lato" panose="020F0502020204030203" pitchFamily="34" charset="77"/>
              </a:rPr>
              <a:t>adultus </a:t>
            </a:r>
            <a:r>
              <a:rPr lang="en-US" sz="3000">
                <a:solidFill>
                  <a:srgbClr val="C64F52"/>
                </a:solidFill>
                <a:latin typeface="Lato" panose="020F0502020204030203" pitchFamily="34" charset="77"/>
              </a:rPr>
              <a:t>(as) a grown-up man</a:t>
            </a:r>
          </a:p>
          <a:p>
            <a:r>
              <a:rPr lang="en-US" sz="3600">
                <a:latin typeface="Lato" panose="020F0502020204030203" pitchFamily="34" charset="77"/>
              </a:rPr>
              <a:t>aut 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or</a:t>
            </a:r>
          </a:p>
          <a:p>
            <a:r>
              <a:rPr lang="en-US" sz="3600">
                <a:latin typeface="Lato" panose="020F0502020204030203" pitchFamily="34" charset="77"/>
              </a:rPr>
              <a:t>adulta </a:t>
            </a:r>
            <a:r>
              <a:rPr lang="en-US" sz="3000">
                <a:solidFill>
                  <a:srgbClr val="C64F52"/>
                </a:solidFill>
                <a:latin typeface="Lato" panose="020F0502020204030203" pitchFamily="34" charset="77"/>
              </a:rPr>
              <a:t>(as) a grown-up woman </a:t>
            </a:r>
          </a:p>
          <a:p>
            <a:r>
              <a:rPr lang="en-US" sz="3600">
                <a:latin typeface="Lato" panose="020F0502020204030203" pitchFamily="34" charset="77"/>
              </a:rPr>
              <a:t>fieri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 to become</a:t>
            </a:r>
          </a:p>
          <a:p>
            <a:r>
              <a:rPr lang="en-US" sz="3600">
                <a:latin typeface="Lato" panose="020F0502020204030203" pitchFamily="34" charset="77"/>
              </a:rPr>
              <a:t>mavis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 you prefer</a:t>
            </a:r>
          </a:p>
          <a:p>
            <a:r>
              <a:rPr lang="en-US" sz="3600">
                <a:latin typeface="Lato" panose="020F0502020204030203" pitchFamily="34" charset="77"/>
              </a:rPr>
              <a:t>caupo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 a shopkeeper</a:t>
            </a:r>
          </a:p>
          <a:p>
            <a:r>
              <a:rPr lang="en-US" sz="3600">
                <a:latin typeface="Lato" panose="020F0502020204030203" pitchFamily="34" charset="77"/>
              </a:rPr>
              <a:t>miles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 a soldier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45E20D8-0DE3-5C2E-39A9-07247950D141}"/>
              </a:ext>
            </a:extLst>
          </p:cNvPr>
          <p:cNvGrpSpPr/>
          <p:nvPr/>
        </p:nvGrpSpPr>
        <p:grpSpPr>
          <a:xfrm>
            <a:off x="10392507" y="6150707"/>
            <a:ext cx="1635369" cy="482600"/>
            <a:chOff x="10269415" y="6133123"/>
            <a:chExt cx="1635369" cy="482600"/>
          </a:xfrm>
        </p:grpSpPr>
        <p:sp>
          <p:nvSpPr>
            <p:cNvPr id="18" name="Pentagon 17">
              <a:hlinkClick r:id="rId5" action="ppaction://hlinksldjump" highlightClick="1">
                <a:snd r:embed="rId6" name="click.wav"/>
              </a:hlinkClick>
              <a:extLst>
                <a:ext uri="{FF2B5EF4-FFF2-40B4-BE49-F238E27FC236}">
                  <a16:creationId xmlns:a16="http://schemas.microsoft.com/office/drawing/2014/main" id="{6D1FC689-3031-0AAD-3742-57D69653A80C}"/>
                </a:ext>
              </a:extLst>
            </p:cNvPr>
            <p:cNvSpPr/>
            <p:nvPr/>
          </p:nvSpPr>
          <p:spPr>
            <a:xfrm>
              <a:off x="10269415" y="6133123"/>
              <a:ext cx="1635369" cy="482600"/>
            </a:xfrm>
            <a:prstGeom prst="homePlate">
              <a:avLst>
                <a:gd name="adj" fmla="val 84211"/>
              </a:avLst>
            </a:prstGeom>
            <a:solidFill>
              <a:srgbClr val="FF7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hlinkClick r:id="rId5" action="ppaction://hlinksldjump">
                <a:snd r:embed="rId6" name="click.wav"/>
              </a:hlinkClick>
              <a:extLst>
                <a:ext uri="{FF2B5EF4-FFF2-40B4-BE49-F238E27FC236}">
                  <a16:creationId xmlns:a16="http://schemas.microsoft.com/office/drawing/2014/main" id="{EF921942-56C8-E371-C96A-ED62FD130A9E}"/>
                </a:ext>
              </a:extLst>
            </p:cNvPr>
            <p:cNvSpPr txBox="1"/>
            <p:nvPr/>
          </p:nvSpPr>
          <p:spPr>
            <a:xfrm>
              <a:off x="10381762" y="6179039"/>
              <a:ext cx="11993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Lato" panose="020F0502020204030203" pitchFamily="34" charset="77"/>
                </a:rPr>
                <a:t>more jobs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4EB39DC-CA79-1A6E-E1FE-1636D097E6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616" y="298311"/>
            <a:ext cx="1389185" cy="1389185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9ED3440-B83E-E789-3D9B-4D0C653B7DD3}"/>
              </a:ext>
            </a:extLst>
          </p:cNvPr>
          <p:cNvSpPr/>
          <p:nvPr/>
        </p:nvSpPr>
        <p:spPr>
          <a:xfrm>
            <a:off x="6320577" y="4904149"/>
            <a:ext cx="2583711" cy="756876"/>
          </a:xfrm>
          <a:prstGeom prst="roundRect">
            <a:avLst>
              <a:gd name="adj" fmla="val 50000"/>
            </a:avLst>
          </a:prstGeom>
          <a:solidFill>
            <a:srgbClr val="ADDC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>
                <a:solidFill>
                  <a:srgbClr val="538BA3"/>
                </a:solidFill>
                <a:latin typeface="Lato" panose="020F0502020204030203" pitchFamily="34" charset="77"/>
              </a:rPr>
              <a:t>ask what job someone would prefer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9A73622-5655-2633-D790-A3063BF21329}"/>
              </a:ext>
            </a:extLst>
          </p:cNvPr>
          <p:cNvGrpSpPr/>
          <p:nvPr/>
        </p:nvGrpSpPr>
        <p:grpSpPr>
          <a:xfrm>
            <a:off x="152400" y="6121400"/>
            <a:ext cx="2438400" cy="482600"/>
            <a:chOff x="152400" y="5981700"/>
            <a:chExt cx="2438400" cy="482600"/>
          </a:xfrm>
        </p:grpSpPr>
        <p:sp>
          <p:nvSpPr>
            <p:cNvPr id="7" name="Pentagon 6">
              <a:hlinkClick r:id="rId8" action="ppaction://hlinksldjump" highlightClick="1">
                <a:snd r:embed="rId9" name="whoosh.wav"/>
              </a:hlinkClick>
              <a:extLst>
                <a:ext uri="{FF2B5EF4-FFF2-40B4-BE49-F238E27FC236}">
                  <a16:creationId xmlns:a16="http://schemas.microsoft.com/office/drawing/2014/main" id="{57A26E75-4DC2-56A3-9BD8-22A2B24B80CF}"/>
                </a:ext>
              </a:extLst>
            </p:cNvPr>
            <p:cNvSpPr/>
            <p:nvPr/>
          </p:nvSpPr>
          <p:spPr>
            <a:xfrm rot="10800000">
              <a:off x="152400" y="5981700"/>
              <a:ext cx="2438400" cy="482600"/>
            </a:xfrm>
            <a:prstGeom prst="homePlate">
              <a:avLst>
                <a:gd name="adj" fmla="val 84211"/>
              </a:avLst>
            </a:prstGeom>
            <a:solidFill>
              <a:srgbClr val="FF7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hlinkClick r:id="rId8" action="ppaction://hlinksldjump">
                <a:snd r:embed="rId9" name="whoosh.wav"/>
              </a:hlinkClick>
              <a:extLst>
                <a:ext uri="{FF2B5EF4-FFF2-40B4-BE49-F238E27FC236}">
                  <a16:creationId xmlns:a16="http://schemas.microsoft.com/office/drawing/2014/main" id="{E6F1B1A8-EB60-DF42-9371-99A329CDE4E1}"/>
                </a:ext>
              </a:extLst>
            </p:cNvPr>
            <p:cNvSpPr txBox="1"/>
            <p:nvPr/>
          </p:nvSpPr>
          <p:spPr>
            <a:xfrm>
              <a:off x="469900" y="6045200"/>
              <a:ext cx="2031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Lato" panose="020F0502020204030203" pitchFamily="34" charset="77"/>
                </a:rPr>
                <a:t>back to topic page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DDBB22C-13E8-B86D-8F0A-CD096B5DD1CF}"/>
              </a:ext>
            </a:extLst>
          </p:cNvPr>
          <p:cNvSpPr txBox="1"/>
          <p:nvPr/>
        </p:nvSpPr>
        <p:spPr>
          <a:xfrm>
            <a:off x="703385" y="1617785"/>
            <a:ext cx="8114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728F"/>
                </a:solidFill>
                <a:latin typeface="Lato" panose="020F0502020204030203" pitchFamily="34" charset="77"/>
              </a:rPr>
              <a:t>4/8</a:t>
            </a:r>
          </a:p>
        </p:txBody>
      </p:sp>
    </p:spTree>
    <p:extLst>
      <p:ext uri="{BB962C8B-B14F-4D97-AF65-F5344CB8AC3E}">
        <p14:creationId xmlns:p14="http://schemas.microsoft.com/office/powerpoint/2010/main" val="3338758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6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61D959-086F-C6AB-853E-B40940978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quid fieri mavis magistra.mp4">
            <a:hlinkClick r:id="" action="ppaction://media"/>
            <a:extLst>
              <a:ext uri="{FF2B5EF4-FFF2-40B4-BE49-F238E27FC236}">
                <a16:creationId xmlns:a16="http://schemas.microsoft.com/office/drawing/2014/main" id="{F7769F04-D418-4904-7E09-69BFE11808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53886" y="0"/>
            <a:ext cx="3857625" cy="6858000"/>
          </a:xfrm>
          <a:prstGeom prst="rect">
            <a:avLst/>
          </a:prstGeom>
        </p:spPr>
      </p:pic>
      <p:sp>
        <p:nvSpPr>
          <p:cNvPr id="11" name="TextBox 11">
            <a:extLst>
              <a:ext uri="{FF2B5EF4-FFF2-40B4-BE49-F238E27FC236}">
                <a16:creationId xmlns:a16="http://schemas.microsoft.com/office/drawing/2014/main" id="{D750C86D-AF31-B265-CB11-92F4F05D8375}"/>
              </a:ext>
            </a:extLst>
          </p:cNvPr>
          <p:cNvSpPr txBox="1"/>
          <p:nvPr/>
        </p:nvSpPr>
        <p:spPr>
          <a:xfrm>
            <a:off x="1804326" y="3538807"/>
            <a:ext cx="7145382" cy="415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733"/>
              </a:lnSpc>
              <a:spcBef>
                <a:spcPct val="0"/>
              </a:spcBef>
            </a:pPr>
            <a:endParaRPr lang="en-US" sz="22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B06D8C-CD43-53EB-F186-C777ACCCB9E8}"/>
              </a:ext>
            </a:extLst>
          </p:cNvPr>
          <p:cNvSpPr txBox="1"/>
          <p:nvPr/>
        </p:nvSpPr>
        <p:spPr>
          <a:xfrm>
            <a:off x="7028337" y="2686903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800">
              <a:solidFill>
                <a:srgbClr val="C64F52"/>
              </a:solidFill>
              <a:latin typeface="Lato" panose="020F0502020204030203" pitchFamily="34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253265-F1F6-A208-85B1-B4836DA03FA2}"/>
              </a:ext>
            </a:extLst>
          </p:cNvPr>
          <p:cNvSpPr txBox="1"/>
          <p:nvPr/>
        </p:nvSpPr>
        <p:spPr>
          <a:xfrm>
            <a:off x="7035480" y="341794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800">
              <a:solidFill>
                <a:srgbClr val="C64F52"/>
              </a:solidFill>
              <a:latin typeface="Lato" panose="020F0502020204030203" pitchFamily="34" charset="77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629AFF0-8894-0606-A9C6-5A7C49616241}"/>
              </a:ext>
            </a:extLst>
          </p:cNvPr>
          <p:cNvSpPr/>
          <p:nvPr/>
        </p:nvSpPr>
        <p:spPr>
          <a:xfrm>
            <a:off x="9170058" y="4918154"/>
            <a:ext cx="1958384" cy="742871"/>
          </a:xfrm>
          <a:prstGeom prst="roundRect">
            <a:avLst>
              <a:gd name="adj" fmla="val 50000"/>
            </a:avLst>
          </a:prstGeom>
          <a:solidFill>
            <a:srgbClr val="E9F0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>
                <a:solidFill>
                  <a:srgbClr val="8EAA4D"/>
                </a:solidFill>
                <a:latin typeface="Lato" panose="020F0502020204030203" pitchFamily="34" charset="77"/>
              </a:rPr>
              <a:t>translation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D12870-B255-073E-BEA5-40133D267741}"/>
              </a:ext>
            </a:extLst>
          </p:cNvPr>
          <p:cNvSpPr txBox="1"/>
          <p:nvPr/>
        </p:nvSpPr>
        <p:spPr>
          <a:xfrm>
            <a:off x="6560286" y="224102"/>
            <a:ext cx="5532284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Lato" panose="020F0502020204030203" pitchFamily="34" charset="77"/>
              </a:rPr>
              <a:t>quid 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what</a:t>
            </a:r>
          </a:p>
          <a:p>
            <a:r>
              <a:rPr lang="en-US" sz="3600">
                <a:latin typeface="Lato" panose="020F0502020204030203" pitchFamily="34" charset="77"/>
              </a:rPr>
              <a:t>adultus </a:t>
            </a:r>
            <a:r>
              <a:rPr lang="en-US" sz="3000">
                <a:solidFill>
                  <a:srgbClr val="C64F52"/>
                </a:solidFill>
                <a:latin typeface="Lato" panose="020F0502020204030203" pitchFamily="34" charset="77"/>
              </a:rPr>
              <a:t>(as) a grown-up man</a:t>
            </a:r>
          </a:p>
          <a:p>
            <a:r>
              <a:rPr lang="en-US" sz="3600">
                <a:latin typeface="Lato" panose="020F0502020204030203" pitchFamily="34" charset="77"/>
              </a:rPr>
              <a:t>aut 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or</a:t>
            </a:r>
          </a:p>
          <a:p>
            <a:r>
              <a:rPr lang="en-US" sz="3600">
                <a:latin typeface="Lato" panose="020F0502020204030203" pitchFamily="34" charset="77"/>
              </a:rPr>
              <a:t>adulta </a:t>
            </a:r>
            <a:r>
              <a:rPr lang="en-US" sz="3000">
                <a:solidFill>
                  <a:srgbClr val="C64F52"/>
                </a:solidFill>
                <a:latin typeface="Lato" panose="020F0502020204030203" pitchFamily="34" charset="77"/>
              </a:rPr>
              <a:t>(as) a grown-up woman </a:t>
            </a:r>
          </a:p>
          <a:p>
            <a:r>
              <a:rPr lang="en-US" sz="3600">
                <a:latin typeface="Lato" panose="020F0502020204030203" pitchFamily="34" charset="77"/>
              </a:rPr>
              <a:t>fieri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 to become</a:t>
            </a:r>
          </a:p>
          <a:p>
            <a:r>
              <a:rPr lang="en-US" sz="3600">
                <a:latin typeface="Lato" panose="020F0502020204030203" pitchFamily="34" charset="77"/>
              </a:rPr>
              <a:t>mavis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 you prefer</a:t>
            </a:r>
          </a:p>
          <a:p>
            <a:r>
              <a:rPr lang="en-US" sz="3600">
                <a:latin typeface="Lato" panose="020F0502020204030203" pitchFamily="34" charset="77"/>
              </a:rPr>
              <a:t>magister/magistra </a:t>
            </a:r>
            <a:r>
              <a:rPr lang="en-US" sz="3000">
                <a:solidFill>
                  <a:srgbClr val="C64F52"/>
                </a:solidFill>
                <a:latin typeface="Lato" panose="020F0502020204030203" pitchFamily="34" charset="77"/>
              </a:rPr>
              <a:t>a teacher</a:t>
            </a:r>
          </a:p>
          <a:p>
            <a:r>
              <a:rPr lang="en-US" sz="3600">
                <a:latin typeface="Lato" panose="020F0502020204030203" pitchFamily="34" charset="77"/>
              </a:rPr>
              <a:t>scriptor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 a writer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142CFD3-D0C3-E0B8-409A-D4787FB84999}"/>
              </a:ext>
            </a:extLst>
          </p:cNvPr>
          <p:cNvGrpSpPr/>
          <p:nvPr/>
        </p:nvGrpSpPr>
        <p:grpSpPr>
          <a:xfrm>
            <a:off x="10392507" y="6150707"/>
            <a:ext cx="1635369" cy="482600"/>
            <a:chOff x="10269415" y="6133123"/>
            <a:chExt cx="1635369" cy="482600"/>
          </a:xfrm>
        </p:grpSpPr>
        <p:sp>
          <p:nvSpPr>
            <p:cNvPr id="18" name="Pentagon 17">
              <a:hlinkClick r:id="rId5" action="ppaction://hlinksldjump">
                <a:snd r:embed="rId6" name="click.wav"/>
              </a:hlinkClick>
              <a:extLst>
                <a:ext uri="{FF2B5EF4-FFF2-40B4-BE49-F238E27FC236}">
                  <a16:creationId xmlns:a16="http://schemas.microsoft.com/office/drawing/2014/main" id="{491F211C-69B0-6628-A5D1-490DF569613D}"/>
                </a:ext>
              </a:extLst>
            </p:cNvPr>
            <p:cNvSpPr/>
            <p:nvPr/>
          </p:nvSpPr>
          <p:spPr>
            <a:xfrm>
              <a:off x="10269415" y="6133123"/>
              <a:ext cx="1635369" cy="482600"/>
            </a:xfrm>
            <a:prstGeom prst="homePlate">
              <a:avLst>
                <a:gd name="adj" fmla="val 84211"/>
              </a:avLst>
            </a:prstGeom>
            <a:solidFill>
              <a:srgbClr val="FF7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hlinkClick r:id="rId5" action="ppaction://hlinksldjump">
                <a:snd r:embed="rId6" name="click.wav"/>
              </a:hlinkClick>
              <a:extLst>
                <a:ext uri="{FF2B5EF4-FFF2-40B4-BE49-F238E27FC236}">
                  <a16:creationId xmlns:a16="http://schemas.microsoft.com/office/drawing/2014/main" id="{46301FF0-7F86-AE08-C0A8-91718B4CFAB6}"/>
                </a:ext>
              </a:extLst>
            </p:cNvPr>
            <p:cNvSpPr txBox="1"/>
            <p:nvPr/>
          </p:nvSpPr>
          <p:spPr>
            <a:xfrm>
              <a:off x="10381762" y="6179039"/>
              <a:ext cx="11993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Lato" panose="020F0502020204030203" pitchFamily="34" charset="77"/>
                </a:rPr>
                <a:t>more jobs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3C44311-8B54-799C-673F-7DE561166E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616" y="298311"/>
            <a:ext cx="1389185" cy="1389185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48E08C9-FE17-2AF6-78BF-072BFD2C340A}"/>
              </a:ext>
            </a:extLst>
          </p:cNvPr>
          <p:cNvSpPr/>
          <p:nvPr/>
        </p:nvSpPr>
        <p:spPr>
          <a:xfrm>
            <a:off x="6320577" y="4904149"/>
            <a:ext cx="2583711" cy="756876"/>
          </a:xfrm>
          <a:prstGeom prst="roundRect">
            <a:avLst>
              <a:gd name="adj" fmla="val 50000"/>
            </a:avLst>
          </a:prstGeom>
          <a:solidFill>
            <a:srgbClr val="ADDC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>
                <a:solidFill>
                  <a:srgbClr val="538BA3"/>
                </a:solidFill>
                <a:latin typeface="Lato" panose="020F0502020204030203" pitchFamily="34" charset="77"/>
              </a:rPr>
              <a:t>ask what job someone would prefer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2E651D3-8A8C-EAF3-704E-7D7F4951F853}"/>
              </a:ext>
            </a:extLst>
          </p:cNvPr>
          <p:cNvGrpSpPr/>
          <p:nvPr/>
        </p:nvGrpSpPr>
        <p:grpSpPr>
          <a:xfrm>
            <a:off x="152400" y="6121400"/>
            <a:ext cx="2438400" cy="482600"/>
            <a:chOff x="152400" y="5981700"/>
            <a:chExt cx="2438400" cy="482600"/>
          </a:xfrm>
        </p:grpSpPr>
        <p:sp>
          <p:nvSpPr>
            <p:cNvPr id="7" name="Pentagon 6">
              <a:hlinkClick r:id="rId8" action="ppaction://hlinksldjump" highlightClick="1">
                <a:snd r:embed="rId9" name="whoosh.wav"/>
              </a:hlinkClick>
              <a:extLst>
                <a:ext uri="{FF2B5EF4-FFF2-40B4-BE49-F238E27FC236}">
                  <a16:creationId xmlns:a16="http://schemas.microsoft.com/office/drawing/2014/main" id="{18F2D4A0-5143-23E6-91B0-DA9D061CDFE3}"/>
                </a:ext>
              </a:extLst>
            </p:cNvPr>
            <p:cNvSpPr/>
            <p:nvPr/>
          </p:nvSpPr>
          <p:spPr>
            <a:xfrm rot="10800000">
              <a:off x="152400" y="5981700"/>
              <a:ext cx="2438400" cy="482600"/>
            </a:xfrm>
            <a:prstGeom prst="homePlate">
              <a:avLst>
                <a:gd name="adj" fmla="val 84211"/>
              </a:avLst>
            </a:prstGeom>
            <a:solidFill>
              <a:srgbClr val="FF7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hlinkClick r:id="rId8" action="ppaction://hlinksldjump">
                <a:snd r:embed="rId9" name="whoosh.wav"/>
              </a:hlinkClick>
              <a:extLst>
                <a:ext uri="{FF2B5EF4-FFF2-40B4-BE49-F238E27FC236}">
                  <a16:creationId xmlns:a16="http://schemas.microsoft.com/office/drawing/2014/main" id="{AF43D62D-4D52-0FF7-C138-C161A04207D2}"/>
                </a:ext>
              </a:extLst>
            </p:cNvPr>
            <p:cNvSpPr txBox="1"/>
            <p:nvPr/>
          </p:nvSpPr>
          <p:spPr>
            <a:xfrm>
              <a:off x="469900" y="6045200"/>
              <a:ext cx="2031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Lato" panose="020F0502020204030203" pitchFamily="34" charset="77"/>
                </a:rPr>
                <a:t>back to topic page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2851CA3-70A2-542F-A81F-A2CD4E67342D}"/>
              </a:ext>
            </a:extLst>
          </p:cNvPr>
          <p:cNvSpPr txBox="1"/>
          <p:nvPr/>
        </p:nvSpPr>
        <p:spPr>
          <a:xfrm>
            <a:off x="703385" y="1617785"/>
            <a:ext cx="8114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728F"/>
                </a:solidFill>
                <a:latin typeface="Lato" panose="020F0502020204030203" pitchFamily="34" charset="77"/>
              </a:rPr>
              <a:t>5/8</a:t>
            </a:r>
          </a:p>
        </p:txBody>
      </p:sp>
    </p:spTree>
    <p:extLst>
      <p:ext uri="{BB962C8B-B14F-4D97-AF65-F5344CB8AC3E}">
        <p14:creationId xmlns:p14="http://schemas.microsoft.com/office/powerpoint/2010/main" val="151749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20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256BC-C4F1-450C-A42B-09D49A3AC1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quid fieri mavis medicus.mp4">
            <a:hlinkClick r:id="" action="ppaction://media"/>
            <a:extLst>
              <a:ext uri="{FF2B5EF4-FFF2-40B4-BE49-F238E27FC236}">
                <a16:creationId xmlns:a16="http://schemas.microsoft.com/office/drawing/2014/main" id="{69E05535-49D5-284D-2945-E2840A017C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53886" y="0"/>
            <a:ext cx="3857625" cy="6858000"/>
          </a:xfrm>
          <a:prstGeom prst="rect">
            <a:avLst/>
          </a:prstGeom>
        </p:spPr>
      </p:pic>
      <p:sp>
        <p:nvSpPr>
          <p:cNvPr id="11" name="TextBox 11">
            <a:extLst>
              <a:ext uri="{FF2B5EF4-FFF2-40B4-BE49-F238E27FC236}">
                <a16:creationId xmlns:a16="http://schemas.microsoft.com/office/drawing/2014/main" id="{2F378AE4-974C-1756-3328-7B29623A4509}"/>
              </a:ext>
            </a:extLst>
          </p:cNvPr>
          <p:cNvSpPr txBox="1"/>
          <p:nvPr/>
        </p:nvSpPr>
        <p:spPr>
          <a:xfrm>
            <a:off x="1804326" y="3538807"/>
            <a:ext cx="7145382" cy="415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733"/>
              </a:lnSpc>
              <a:spcBef>
                <a:spcPct val="0"/>
              </a:spcBef>
            </a:pPr>
            <a:endParaRPr lang="en-US" sz="22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DCEAF9-F3E8-8DB6-D404-60474F6A4545}"/>
              </a:ext>
            </a:extLst>
          </p:cNvPr>
          <p:cNvSpPr txBox="1"/>
          <p:nvPr/>
        </p:nvSpPr>
        <p:spPr>
          <a:xfrm>
            <a:off x="7028337" y="2686903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800">
              <a:solidFill>
                <a:srgbClr val="C64F52"/>
              </a:solidFill>
              <a:latin typeface="Lato" panose="020F0502020204030203" pitchFamily="34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DB51B0-7FB3-856C-AB3D-7F25A8FC47D9}"/>
              </a:ext>
            </a:extLst>
          </p:cNvPr>
          <p:cNvSpPr txBox="1"/>
          <p:nvPr/>
        </p:nvSpPr>
        <p:spPr>
          <a:xfrm>
            <a:off x="7035480" y="341794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800">
              <a:solidFill>
                <a:srgbClr val="C64F52"/>
              </a:solidFill>
              <a:latin typeface="Lato" panose="020F0502020204030203" pitchFamily="34" charset="77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D820D92-1372-7BEB-6402-008515002DEF}"/>
              </a:ext>
            </a:extLst>
          </p:cNvPr>
          <p:cNvSpPr/>
          <p:nvPr/>
        </p:nvSpPr>
        <p:spPr>
          <a:xfrm>
            <a:off x="9123563" y="4918154"/>
            <a:ext cx="1958384" cy="742871"/>
          </a:xfrm>
          <a:prstGeom prst="roundRect">
            <a:avLst>
              <a:gd name="adj" fmla="val 50000"/>
            </a:avLst>
          </a:prstGeom>
          <a:solidFill>
            <a:srgbClr val="E9F0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>
                <a:solidFill>
                  <a:srgbClr val="8EAA4D"/>
                </a:solidFill>
                <a:latin typeface="Lato" panose="020F0502020204030203" pitchFamily="34" charset="77"/>
              </a:rPr>
              <a:t>translation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CDD95C-2401-F05A-0F38-97D3B6D54724}"/>
              </a:ext>
            </a:extLst>
          </p:cNvPr>
          <p:cNvSpPr txBox="1"/>
          <p:nvPr/>
        </p:nvSpPr>
        <p:spPr>
          <a:xfrm>
            <a:off x="6560286" y="224102"/>
            <a:ext cx="5495415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Lato" panose="020F0502020204030203" pitchFamily="34" charset="77"/>
              </a:rPr>
              <a:t>quid 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what</a:t>
            </a:r>
          </a:p>
          <a:p>
            <a:r>
              <a:rPr lang="en-US" sz="3600">
                <a:latin typeface="Lato" panose="020F0502020204030203" pitchFamily="34" charset="77"/>
              </a:rPr>
              <a:t>adultus </a:t>
            </a:r>
            <a:r>
              <a:rPr lang="en-US" sz="3000">
                <a:solidFill>
                  <a:srgbClr val="C64F52"/>
                </a:solidFill>
                <a:latin typeface="Lato" panose="020F0502020204030203" pitchFamily="34" charset="77"/>
              </a:rPr>
              <a:t>(as) a grown-up man</a:t>
            </a:r>
          </a:p>
          <a:p>
            <a:r>
              <a:rPr lang="en-US" sz="3600">
                <a:latin typeface="Lato" panose="020F0502020204030203" pitchFamily="34" charset="77"/>
              </a:rPr>
              <a:t>aut 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or</a:t>
            </a:r>
          </a:p>
          <a:p>
            <a:r>
              <a:rPr lang="en-US" sz="3600">
                <a:latin typeface="Lato" panose="020F0502020204030203" pitchFamily="34" charset="77"/>
              </a:rPr>
              <a:t>adulta </a:t>
            </a:r>
            <a:r>
              <a:rPr lang="en-US" sz="3000">
                <a:solidFill>
                  <a:srgbClr val="C64F52"/>
                </a:solidFill>
                <a:latin typeface="Lato" panose="020F0502020204030203" pitchFamily="34" charset="77"/>
              </a:rPr>
              <a:t>(as) a grown-up woman </a:t>
            </a:r>
          </a:p>
          <a:p>
            <a:r>
              <a:rPr lang="en-US" sz="3600">
                <a:latin typeface="Lato" panose="020F0502020204030203" pitchFamily="34" charset="77"/>
              </a:rPr>
              <a:t>fieri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 to become</a:t>
            </a:r>
          </a:p>
          <a:p>
            <a:r>
              <a:rPr lang="en-US" sz="3600">
                <a:latin typeface="Lato" panose="020F0502020204030203" pitchFamily="34" charset="77"/>
              </a:rPr>
              <a:t>mavis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 you prefer</a:t>
            </a:r>
          </a:p>
          <a:p>
            <a:r>
              <a:rPr lang="en-US" sz="3600">
                <a:latin typeface="Lato" panose="020F0502020204030203" pitchFamily="34" charset="77"/>
              </a:rPr>
              <a:t>medicus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 a doctor</a:t>
            </a:r>
          </a:p>
          <a:p>
            <a:r>
              <a:rPr lang="en-US" sz="3600">
                <a:latin typeface="Lato" panose="020F0502020204030203" pitchFamily="34" charset="77"/>
              </a:rPr>
              <a:t>aedificator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 a builder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35723BE-8045-6D01-872B-7403E8C75F05}"/>
              </a:ext>
            </a:extLst>
          </p:cNvPr>
          <p:cNvGrpSpPr/>
          <p:nvPr/>
        </p:nvGrpSpPr>
        <p:grpSpPr>
          <a:xfrm>
            <a:off x="10392507" y="6150707"/>
            <a:ext cx="1635369" cy="482600"/>
            <a:chOff x="10269415" y="6133123"/>
            <a:chExt cx="1635369" cy="482600"/>
          </a:xfrm>
        </p:grpSpPr>
        <p:sp>
          <p:nvSpPr>
            <p:cNvPr id="18" name="Pentagon 17">
              <a:hlinkClick r:id="rId5" action="ppaction://hlinksldjump">
                <a:snd r:embed="rId6" name="click.wav"/>
              </a:hlinkClick>
              <a:extLst>
                <a:ext uri="{FF2B5EF4-FFF2-40B4-BE49-F238E27FC236}">
                  <a16:creationId xmlns:a16="http://schemas.microsoft.com/office/drawing/2014/main" id="{4A90E29E-3D0F-E0E5-6331-F2E4C02EF113}"/>
                </a:ext>
              </a:extLst>
            </p:cNvPr>
            <p:cNvSpPr/>
            <p:nvPr/>
          </p:nvSpPr>
          <p:spPr>
            <a:xfrm>
              <a:off x="10269415" y="6133123"/>
              <a:ext cx="1635369" cy="482600"/>
            </a:xfrm>
            <a:prstGeom prst="homePlate">
              <a:avLst>
                <a:gd name="adj" fmla="val 84211"/>
              </a:avLst>
            </a:prstGeom>
            <a:solidFill>
              <a:srgbClr val="FF7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hlinkClick r:id="rId5" action="ppaction://hlinksldjump">
                <a:snd r:embed="rId6" name="click.wav"/>
              </a:hlinkClick>
              <a:extLst>
                <a:ext uri="{FF2B5EF4-FFF2-40B4-BE49-F238E27FC236}">
                  <a16:creationId xmlns:a16="http://schemas.microsoft.com/office/drawing/2014/main" id="{C7843419-367B-53A6-19AE-55F00F88CC03}"/>
                </a:ext>
              </a:extLst>
            </p:cNvPr>
            <p:cNvSpPr txBox="1"/>
            <p:nvPr/>
          </p:nvSpPr>
          <p:spPr>
            <a:xfrm>
              <a:off x="10381762" y="6179039"/>
              <a:ext cx="11993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Lato" panose="020F0502020204030203" pitchFamily="34" charset="77"/>
                </a:rPr>
                <a:t>more jobs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A3EBA238-3BFF-CDF1-8F4A-2E4BF3B02E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616" y="298311"/>
            <a:ext cx="1389185" cy="1389185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F690B39-FC78-47BA-DE30-EEC453C73E89}"/>
              </a:ext>
            </a:extLst>
          </p:cNvPr>
          <p:cNvSpPr/>
          <p:nvPr/>
        </p:nvSpPr>
        <p:spPr>
          <a:xfrm>
            <a:off x="6320577" y="4904149"/>
            <a:ext cx="2583711" cy="756876"/>
          </a:xfrm>
          <a:prstGeom prst="roundRect">
            <a:avLst>
              <a:gd name="adj" fmla="val 50000"/>
            </a:avLst>
          </a:prstGeom>
          <a:solidFill>
            <a:srgbClr val="ADDC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>
                <a:solidFill>
                  <a:srgbClr val="538BA3"/>
                </a:solidFill>
                <a:latin typeface="Lato" panose="020F0502020204030203" pitchFamily="34" charset="77"/>
              </a:rPr>
              <a:t>ask what job someone would prefer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BE1EAF4-2BBF-6781-A220-46F600735334}"/>
              </a:ext>
            </a:extLst>
          </p:cNvPr>
          <p:cNvGrpSpPr/>
          <p:nvPr/>
        </p:nvGrpSpPr>
        <p:grpSpPr>
          <a:xfrm>
            <a:off x="152400" y="6121400"/>
            <a:ext cx="2438400" cy="482600"/>
            <a:chOff x="152400" y="5981700"/>
            <a:chExt cx="2438400" cy="482600"/>
          </a:xfrm>
        </p:grpSpPr>
        <p:sp>
          <p:nvSpPr>
            <p:cNvPr id="7" name="Pentagon 6">
              <a:hlinkClick r:id="rId8" action="ppaction://hlinksldjump" highlightClick="1">
                <a:snd r:embed="rId9" name="whoosh.wav"/>
              </a:hlinkClick>
              <a:extLst>
                <a:ext uri="{FF2B5EF4-FFF2-40B4-BE49-F238E27FC236}">
                  <a16:creationId xmlns:a16="http://schemas.microsoft.com/office/drawing/2014/main" id="{487C8EC3-916E-2035-999E-8C3F58E04248}"/>
                </a:ext>
              </a:extLst>
            </p:cNvPr>
            <p:cNvSpPr/>
            <p:nvPr/>
          </p:nvSpPr>
          <p:spPr>
            <a:xfrm rot="10800000">
              <a:off x="152400" y="5981700"/>
              <a:ext cx="2438400" cy="482600"/>
            </a:xfrm>
            <a:prstGeom prst="homePlate">
              <a:avLst>
                <a:gd name="adj" fmla="val 84211"/>
              </a:avLst>
            </a:prstGeom>
            <a:solidFill>
              <a:srgbClr val="FF7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hlinkClick r:id="rId8" action="ppaction://hlinksldjump">
                <a:snd r:embed="rId9" name="whoosh.wav"/>
              </a:hlinkClick>
              <a:extLst>
                <a:ext uri="{FF2B5EF4-FFF2-40B4-BE49-F238E27FC236}">
                  <a16:creationId xmlns:a16="http://schemas.microsoft.com/office/drawing/2014/main" id="{CAB8FE20-B944-4520-07D5-3EF1627CDE5E}"/>
                </a:ext>
              </a:extLst>
            </p:cNvPr>
            <p:cNvSpPr txBox="1"/>
            <p:nvPr/>
          </p:nvSpPr>
          <p:spPr>
            <a:xfrm>
              <a:off x="469900" y="6045200"/>
              <a:ext cx="2031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Lato" panose="020F0502020204030203" pitchFamily="34" charset="77"/>
                </a:rPr>
                <a:t>back to topic page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4FB6113-C41D-632D-CEA2-22EE3B7559C5}"/>
              </a:ext>
            </a:extLst>
          </p:cNvPr>
          <p:cNvSpPr txBox="1"/>
          <p:nvPr/>
        </p:nvSpPr>
        <p:spPr>
          <a:xfrm>
            <a:off x="703385" y="1617785"/>
            <a:ext cx="8114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728F"/>
                </a:solidFill>
                <a:latin typeface="Lato" panose="020F0502020204030203" pitchFamily="34" charset="77"/>
              </a:rPr>
              <a:t>6/8</a:t>
            </a:r>
          </a:p>
        </p:txBody>
      </p:sp>
    </p:spTree>
    <p:extLst>
      <p:ext uri="{BB962C8B-B14F-4D97-AF65-F5344CB8AC3E}">
        <p14:creationId xmlns:p14="http://schemas.microsoft.com/office/powerpoint/2010/main" val="2244838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28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13BFC9-8877-FA40-8683-B309BEFA9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quid fieri mavis nauta.mp4">
            <a:hlinkClick r:id="" action="ppaction://media"/>
            <a:extLst>
              <a:ext uri="{FF2B5EF4-FFF2-40B4-BE49-F238E27FC236}">
                <a16:creationId xmlns:a16="http://schemas.microsoft.com/office/drawing/2014/main" id="{711D4580-5939-727A-DB02-AD9255E090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9384" y="0"/>
            <a:ext cx="3857625" cy="6858000"/>
          </a:xfrm>
          <a:prstGeom prst="rect">
            <a:avLst/>
          </a:prstGeom>
        </p:spPr>
      </p:pic>
      <p:sp>
        <p:nvSpPr>
          <p:cNvPr id="11" name="TextBox 11">
            <a:extLst>
              <a:ext uri="{FF2B5EF4-FFF2-40B4-BE49-F238E27FC236}">
                <a16:creationId xmlns:a16="http://schemas.microsoft.com/office/drawing/2014/main" id="{F8FFB951-6AFF-B0EC-0106-187410C58755}"/>
              </a:ext>
            </a:extLst>
          </p:cNvPr>
          <p:cNvSpPr txBox="1"/>
          <p:nvPr/>
        </p:nvSpPr>
        <p:spPr>
          <a:xfrm>
            <a:off x="1804326" y="3538807"/>
            <a:ext cx="7145382" cy="415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733"/>
              </a:lnSpc>
              <a:spcBef>
                <a:spcPct val="0"/>
              </a:spcBef>
            </a:pPr>
            <a:endParaRPr lang="en-US" sz="22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3A16EB-510D-9774-0F3B-306818914C7F}"/>
              </a:ext>
            </a:extLst>
          </p:cNvPr>
          <p:cNvSpPr txBox="1"/>
          <p:nvPr/>
        </p:nvSpPr>
        <p:spPr>
          <a:xfrm>
            <a:off x="7028337" y="2686903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800">
              <a:solidFill>
                <a:srgbClr val="C64F52"/>
              </a:solidFill>
              <a:latin typeface="Lato" panose="020F0502020204030203" pitchFamily="34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FBD270-5CA3-E53E-3DD2-E6D3E96B41DA}"/>
              </a:ext>
            </a:extLst>
          </p:cNvPr>
          <p:cNvSpPr txBox="1"/>
          <p:nvPr/>
        </p:nvSpPr>
        <p:spPr>
          <a:xfrm>
            <a:off x="7035480" y="341794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800">
              <a:solidFill>
                <a:srgbClr val="C64F52"/>
              </a:solidFill>
              <a:latin typeface="Lato" panose="020F0502020204030203" pitchFamily="34" charset="77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FAE2F10-693E-7E54-420E-8E189941A0AF}"/>
              </a:ext>
            </a:extLst>
          </p:cNvPr>
          <p:cNvSpPr/>
          <p:nvPr/>
        </p:nvSpPr>
        <p:spPr>
          <a:xfrm>
            <a:off x="9170058" y="4918154"/>
            <a:ext cx="1958384" cy="742871"/>
          </a:xfrm>
          <a:prstGeom prst="roundRect">
            <a:avLst>
              <a:gd name="adj" fmla="val 50000"/>
            </a:avLst>
          </a:prstGeom>
          <a:solidFill>
            <a:srgbClr val="E9F0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>
                <a:solidFill>
                  <a:srgbClr val="8EAA4D"/>
                </a:solidFill>
                <a:latin typeface="Lato" panose="020F0502020204030203" pitchFamily="34" charset="77"/>
              </a:rPr>
              <a:t>translation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2143D1-EDFF-F9F4-8CDF-335F6908A05D}"/>
              </a:ext>
            </a:extLst>
          </p:cNvPr>
          <p:cNvSpPr txBox="1"/>
          <p:nvPr/>
        </p:nvSpPr>
        <p:spPr>
          <a:xfrm>
            <a:off x="6560286" y="224102"/>
            <a:ext cx="5495415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Lato" panose="020F0502020204030203" pitchFamily="34" charset="77"/>
              </a:rPr>
              <a:t>quid 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what</a:t>
            </a:r>
          </a:p>
          <a:p>
            <a:r>
              <a:rPr lang="en-US" sz="3600">
                <a:latin typeface="Lato" panose="020F0502020204030203" pitchFamily="34" charset="77"/>
              </a:rPr>
              <a:t>adultus </a:t>
            </a:r>
            <a:r>
              <a:rPr lang="en-US" sz="3000">
                <a:solidFill>
                  <a:srgbClr val="C64F52"/>
                </a:solidFill>
                <a:latin typeface="Lato" panose="020F0502020204030203" pitchFamily="34" charset="77"/>
              </a:rPr>
              <a:t>(as) a grown-up man</a:t>
            </a:r>
          </a:p>
          <a:p>
            <a:r>
              <a:rPr lang="en-US" sz="3600">
                <a:latin typeface="Lato" panose="020F0502020204030203" pitchFamily="34" charset="77"/>
              </a:rPr>
              <a:t>aut 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or</a:t>
            </a:r>
          </a:p>
          <a:p>
            <a:r>
              <a:rPr lang="en-US" sz="3600">
                <a:latin typeface="Lato" panose="020F0502020204030203" pitchFamily="34" charset="77"/>
              </a:rPr>
              <a:t>adulta </a:t>
            </a:r>
            <a:r>
              <a:rPr lang="en-US" sz="3000">
                <a:solidFill>
                  <a:srgbClr val="C64F52"/>
                </a:solidFill>
                <a:latin typeface="Lato" panose="020F0502020204030203" pitchFamily="34" charset="77"/>
              </a:rPr>
              <a:t>(as) a grown-up woman </a:t>
            </a:r>
          </a:p>
          <a:p>
            <a:r>
              <a:rPr lang="en-US" sz="3600">
                <a:latin typeface="Lato" panose="020F0502020204030203" pitchFamily="34" charset="77"/>
              </a:rPr>
              <a:t>fieri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 to become</a:t>
            </a:r>
          </a:p>
          <a:p>
            <a:r>
              <a:rPr lang="en-US" sz="3600">
                <a:latin typeface="Lato" panose="020F0502020204030203" pitchFamily="34" charset="77"/>
              </a:rPr>
              <a:t>mavis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 you prefer</a:t>
            </a:r>
          </a:p>
          <a:p>
            <a:r>
              <a:rPr lang="en-US" sz="3600">
                <a:latin typeface="Lato" panose="020F0502020204030203" pitchFamily="34" charset="77"/>
              </a:rPr>
              <a:t>nauta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 a sailor</a:t>
            </a:r>
          </a:p>
          <a:p>
            <a:r>
              <a:rPr lang="en-US" sz="3600">
                <a:latin typeface="Lato" panose="020F0502020204030203" pitchFamily="34" charset="77"/>
              </a:rPr>
              <a:t>architectus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 an architect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90A87F4-E60B-F6FE-0DDC-3A484785B020}"/>
              </a:ext>
            </a:extLst>
          </p:cNvPr>
          <p:cNvGrpSpPr/>
          <p:nvPr/>
        </p:nvGrpSpPr>
        <p:grpSpPr>
          <a:xfrm>
            <a:off x="10392507" y="6150707"/>
            <a:ext cx="1635369" cy="482600"/>
            <a:chOff x="10269415" y="6133123"/>
            <a:chExt cx="1635369" cy="482600"/>
          </a:xfrm>
        </p:grpSpPr>
        <p:sp>
          <p:nvSpPr>
            <p:cNvPr id="18" name="Pentagon 17">
              <a:hlinkClick r:id="rId5" action="ppaction://hlinksldjump">
                <a:snd r:embed="rId6" name="click.wav"/>
              </a:hlinkClick>
              <a:extLst>
                <a:ext uri="{FF2B5EF4-FFF2-40B4-BE49-F238E27FC236}">
                  <a16:creationId xmlns:a16="http://schemas.microsoft.com/office/drawing/2014/main" id="{60A7998F-FCD8-822A-83EB-E67C235C9CC1}"/>
                </a:ext>
              </a:extLst>
            </p:cNvPr>
            <p:cNvSpPr/>
            <p:nvPr/>
          </p:nvSpPr>
          <p:spPr>
            <a:xfrm>
              <a:off x="10269415" y="6133123"/>
              <a:ext cx="1635369" cy="482600"/>
            </a:xfrm>
            <a:prstGeom prst="homePlate">
              <a:avLst>
                <a:gd name="adj" fmla="val 84211"/>
              </a:avLst>
            </a:prstGeom>
            <a:solidFill>
              <a:srgbClr val="FF7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hlinkClick r:id="rId5" action="ppaction://hlinksldjump">
                <a:snd r:embed="rId6" name="click.wav"/>
              </a:hlinkClick>
              <a:extLst>
                <a:ext uri="{FF2B5EF4-FFF2-40B4-BE49-F238E27FC236}">
                  <a16:creationId xmlns:a16="http://schemas.microsoft.com/office/drawing/2014/main" id="{77C2D31C-B646-0935-8A34-5E872AFC212B}"/>
                </a:ext>
              </a:extLst>
            </p:cNvPr>
            <p:cNvSpPr txBox="1"/>
            <p:nvPr/>
          </p:nvSpPr>
          <p:spPr>
            <a:xfrm>
              <a:off x="10381762" y="6179039"/>
              <a:ext cx="11993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Lato" panose="020F0502020204030203" pitchFamily="34" charset="77"/>
                </a:rPr>
                <a:t>more jobs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AF6C932A-A9D8-C8F8-ED5F-66FE272D44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616" y="298311"/>
            <a:ext cx="1389185" cy="1389185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21E8255-F5AF-0D3F-B72E-D7387890348B}"/>
              </a:ext>
            </a:extLst>
          </p:cNvPr>
          <p:cNvSpPr/>
          <p:nvPr/>
        </p:nvSpPr>
        <p:spPr>
          <a:xfrm>
            <a:off x="6320577" y="4904149"/>
            <a:ext cx="2583711" cy="756876"/>
          </a:xfrm>
          <a:prstGeom prst="roundRect">
            <a:avLst>
              <a:gd name="adj" fmla="val 50000"/>
            </a:avLst>
          </a:prstGeom>
          <a:solidFill>
            <a:srgbClr val="ADDC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>
                <a:solidFill>
                  <a:srgbClr val="538BA3"/>
                </a:solidFill>
                <a:latin typeface="Lato" panose="020F0502020204030203" pitchFamily="34" charset="77"/>
              </a:rPr>
              <a:t>ask what job someone would prefer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6FD9AD6-8F41-A92A-E452-4930A95A0398}"/>
              </a:ext>
            </a:extLst>
          </p:cNvPr>
          <p:cNvGrpSpPr/>
          <p:nvPr/>
        </p:nvGrpSpPr>
        <p:grpSpPr>
          <a:xfrm>
            <a:off x="152400" y="6121400"/>
            <a:ext cx="2438400" cy="482600"/>
            <a:chOff x="152400" y="5981700"/>
            <a:chExt cx="2438400" cy="482600"/>
          </a:xfrm>
        </p:grpSpPr>
        <p:sp>
          <p:nvSpPr>
            <p:cNvPr id="7" name="Pentagon 6">
              <a:hlinkClick r:id="rId8" action="ppaction://hlinksldjump" highlightClick="1">
                <a:snd r:embed="rId9" name="whoosh.wav"/>
              </a:hlinkClick>
              <a:extLst>
                <a:ext uri="{FF2B5EF4-FFF2-40B4-BE49-F238E27FC236}">
                  <a16:creationId xmlns:a16="http://schemas.microsoft.com/office/drawing/2014/main" id="{53793AF4-DD49-BD49-B18A-AA8C729EA1AC}"/>
                </a:ext>
              </a:extLst>
            </p:cNvPr>
            <p:cNvSpPr/>
            <p:nvPr/>
          </p:nvSpPr>
          <p:spPr>
            <a:xfrm rot="10800000">
              <a:off x="152400" y="5981700"/>
              <a:ext cx="2438400" cy="482600"/>
            </a:xfrm>
            <a:prstGeom prst="homePlate">
              <a:avLst>
                <a:gd name="adj" fmla="val 84211"/>
              </a:avLst>
            </a:prstGeom>
            <a:solidFill>
              <a:srgbClr val="FF7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hlinkClick r:id="rId8" action="ppaction://hlinksldjump">
                <a:snd r:embed="rId9" name="whoosh.wav"/>
              </a:hlinkClick>
              <a:extLst>
                <a:ext uri="{FF2B5EF4-FFF2-40B4-BE49-F238E27FC236}">
                  <a16:creationId xmlns:a16="http://schemas.microsoft.com/office/drawing/2014/main" id="{F7CB313A-07BA-A2DD-D676-BD73F0CC7D08}"/>
                </a:ext>
              </a:extLst>
            </p:cNvPr>
            <p:cNvSpPr txBox="1"/>
            <p:nvPr/>
          </p:nvSpPr>
          <p:spPr>
            <a:xfrm>
              <a:off x="469900" y="6045200"/>
              <a:ext cx="2031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Lato" panose="020F0502020204030203" pitchFamily="34" charset="77"/>
                </a:rPr>
                <a:t>back to topic page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00E0BD9-BCE6-49B6-B6BD-D13428013DF6}"/>
              </a:ext>
            </a:extLst>
          </p:cNvPr>
          <p:cNvSpPr txBox="1"/>
          <p:nvPr/>
        </p:nvSpPr>
        <p:spPr>
          <a:xfrm>
            <a:off x="703385" y="1617785"/>
            <a:ext cx="8114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728F"/>
                </a:solidFill>
                <a:latin typeface="Lato" panose="020F0502020204030203" pitchFamily="34" charset="77"/>
              </a:rPr>
              <a:t>7/8</a:t>
            </a:r>
          </a:p>
        </p:txBody>
      </p:sp>
    </p:spTree>
    <p:extLst>
      <p:ext uri="{BB962C8B-B14F-4D97-AF65-F5344CB8AC3E}">
        <p14:creationId xmlns:p14="http://schemas.microsoft.com/office/powerpoint/2010/main" val="111891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28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B8D5F9-9956-FCB0-565D-56799C20D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2" action="ppaction://hlinksldjump">
              <a:snd r:embed="rId3" name="click.wav"/>
            </a:hlinkClick>
            <a:extLst>
              <a:ext uri="{FF2B5EF4-FFF2-40B4-BE49-F238E27FC236}">
                <a16:creationId xmlns:a16="http://schemas.microsoft.com/office/drawing/2014/main" id="{919BE78E-B35D-65F0-D919-A6256800B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914" y="363009"/>
            <a:ext cx="2724058" cy="2724058"/>
          </a:xfrm>
          <a:prstGeom prst="rect">
            <a:avLst/>
          </a:prstGeom>
        </p:spPr>
      </p:pic>
      <p:pic>
        <p:nvPicPr>
          <p:cNvPr id="13" name="Picture 12">
            <a:hlinkClick r:id="rId5" action="ppaction://hlinksldjump">
              <a:snd r:embed="rId3" name="click.wav"/>
            </a:hlinkClick>
            <a:extLst>
              <a:ext uri="{FF2B5EF4-FFF2-40B4-BE49-F238E27FC236}">
                <a16:creationId xmlns:a16="http://schemas.microsoft.com/office/drawing/2014/main" id="{79846316-5632-BC46-0CB2-659DAE3B9D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6731" y="373518"/>
            <a:ext cx="2724058" cy="2724058"/>
          </a:xfrm>
          <a:prstGeom prst="rect">
            <a:avLst/>
          </a:prstGeom>
        </p:spPr>
      </p:pic>
      <p:pic>
        <p:nvPicPr>
          <p:cNvPr id="16" name="Picture 15">
            <a:hlinkClick r:id="rId7" action="ppaction://hlinksldjump">
              <a:snd r:embed="rId3" name="click.wav"/>
            </a:hlinkClick>
            <a:extLst>
              <a:ext uri="{FF2B5EF4-FFF2-40B4-BE49-F238E27FC236}">
                <a16:creationId xmlns:a16="http://schemas.microsoft.com/office/drawing/2014/main" id="{DC8E6F23-B112-3F72-458A-AAB60AB074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72522" y="355240"/>
            <a:ext cx="2724058" cy="2724058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>
              <a:snd r:embed="rId3" name="click.wav"/>
            </a:hlinkClick>
            <a:extLst>
              <a:ext uri="{FF2B5EF4-FFF2-40B4-BE49-F238E27FC236}">
                <a16:creationId xmlns:a16="http://schemas.microsoft.com/office/drawing/2014/main" id="{F5E31A8C-0FF4-C0AB-583B-885D585039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8711" y="3439510"/>
            <a:ext cx="2724058" cy="2724058"/>
          </a:xfrm>
          <a:prstGeom prst="rect">
            <a:avLst/>
          </a:prstGeom>
        </p:spPr>
      </p:pic>
      <p:pic>
        <p:nvPicPr>
          <p:cNvPr id="21" name="Picture 20">
            <a:hlinkClick r:id="rId11" action="ppaction://hlinksldjump">
              <a:snd r:embed="rId3" name="click.wav"/>
            </a:hlinkClick>
            <a:extLst>
              <a:ext uri="{FF2B5EF4-FFF2-40B4-BE49-F238E27FC236}">
                <a16:creationId xmlns:a16="http://schemas.microsoft.com/office/drawing/2014/main" id="{AD4791FB-684D-8CD8-6F82-A119AC0D933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36731" y="3445957"/>
            <a:ext cx="2724058" cy="2724058"/>
          </a:xfrm>
          <a:prstGeom prst="rect">
            <a:avLst/>
          </a:prstGeom>
        </p:spPr>
      </p:pic>
      <p:pic>
        <p:nvPicPr>
          <p:cNvPr id="23" name="Picture 22">
            <a:hlinkClick r:id="rId13" action="ppaction://hlinksldjump">
              <a:snd r:embed="rId3" name="click.wav"/>
            </a:hlinkClick>
            <a:extLst>
              <a:ext uri="{FF2B5EF4-FFF2-40B4-BE49-F238E27FC236}">
                <a16:creationId xmlns:a16="http://schemas.microsoft.com/office/drawing/2014/main" id="{6191FB49-7518-271B-0EC6-7BC26677B2D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8059" y="3449564"/>
            <a:ext cx="2722179" cy="272217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DDD8460-63F8-A2CA-F025-89E84522E903}"/>
              </a:ext>
            </a:extLst>
          </p:cNvPr>
          <p:cNvSpPr txBox="1"/>
          <p:nvPr/>
        </p:nvSpPr>
        <p:spPr>
          <a:xfrm>
            <a:off x="1125416" y="2954216"/>
            <a:ext cx="21547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00728F"/>
                </a:solidFill>
                <a:latin typeface="Lato" panose="020F0502020204030203" pitchFamily="34" charset="77"/>
              </a:rPr>
              <a:t>say hello and goodbye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F844573-EACD-B13D-594D-A91C470612D1}"/>
              </a:ext>
            </a:extLst>
          </p:cNvPr>
          <p:cNvSpPr txBox="1"/>
          <p:nvPr/>
        </p:nvSpPr>
        <p:spPr>
          <a:xfrm>
            <a:off x="4618893" y="2944180"/>
            <a:ext cx="2989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00728F"/>
                </a:solidFill>
                <a:latin typeface="Lato" panose="020F0502020204030203" pitchFamily="34" charset="77"/>
              </a:rPr>
              <a:t>wish someone a happy birthday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4D8F317-81DB-A283-1B86-74310D33F55F}"/>
              </a:ext>
            </a:extLst>
          </p:cNvPr>
          <p:cNvSpPr txBox="1"/>
          <p:nvPr/>
        </p:nvSpPr>
        <p:spPr>
          <a:xfrm>
            <a:off x="9044354" y="2942492"/>
            <a:ext cx="20810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00728F"/>
                </a:solidFill>
                <a:latin typeface="Lato" panose="020F0502020204030203" pitchFamily="34" charset="77"/>
              </a:rPr>
              <a:t>describe the weather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4F8502C-9B9C-BC9C-F2DB-CADFEE7D2487}"/>
              </a:ext>
            </a:extLst>
          </p:cNvPr>
          <p:cNvSpPr txBox="1"/>
          <p:nvPr/>
        </p:nvSpPr>
        <p:spPr>
          <a:xfrm>
            <a:off x="1138558" y="6051296"/>
            <a:ext cx="22252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00728F"/>
                </a:solidFill>
                <a:latin typeface="Lato" panose="020F0502020204030203" pitchFamily="34" charset="77"/>
              </a:rPr>
              <a:t>choose your favourite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A8F5D9E-2B43-8F4B-A1E3-BE05B7463242}"/>
              </a:ext>
            </a:extLst>
          </p:cNvPr>
          <p:cNvSpPr txBox="1"/>
          <p:nvPr/>
        </p:nvSpPr>
        <p:spPr>
          <a:xfrm>
            <a:off x="4663031" y="6041260"/>
            <a:ext cx="28857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00728F"/>
                </a:solidFill>
                <a:latin typeface="Lato" panose="020F0502020204030203" pitchFamily="34" charset="77"/>
              </a:rPr>
              <a:t>what job would you rather do?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79746AD-D82B-C43B-EBBC-2406001CC2B1}"/>
              </a:ext>
            </a:extLst>
          </p:cNvPr>
          <p:cNvSpPr txBox="1"/>
          <p:nvPr/>
        </p:nvSpPr>
        <p:spPr>
          <a:xfrm>
            <a:off x="8685537" y="6039572"/>
            <a:ext cx="28023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00728F"/>
                </a:solidFill>
                <a:latin typeface="Lato" panose="020F0502020204030203" pitchFamily="34" charset="77"/>
              </a:rPr>
              <a:t>flags quiz – guess the country</a:t>
            </a:r>
          </a:p>
        </p:txBody>
      </p:sp>
    </p:spTree>
    <p:extLst>
      <p:ext uri="{BB962C8B-B14F-4D97-AF65-F5344CB8AC3E}">
        <p14:creationId xmlns:p14="http://schemas.microsoft.com/office/powerpoint/2010/main" val="39260375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C36636-0552-FDDD-AE45-20F53E15A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quid fieri mavis pictor.mp4">
            <a:hlinkClick r:id="" action="ppaction://media"/>
            <a:extLst>
              <a:ext uri="{FF2B5EF4-FFF2-40B4-BE49-F238E27FC236}">
                <a16:creationId xmlns:a16="http://schemas.microsoft.com/office/drawing/2014/main" id="{835CB97A-D2AD-7504-4C26-AF8E950481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53886" y="0"/>
            <a:ext cx="3857625" cy="6858000"/>
          </a:xfrm>
          <a:prstGeom prst="rect">
            <a:avLst/>
          </a:prstGeom>
        </p:spPr>
      </p:pic>
      <p:sp>
        <p:nvSpPr>
          <p:cNvPr id="11" name="TextBox 11">
            <a:extLst>
              <a:ext uri="{FF2B5EF4-FFF2-40B4-BE49-F238E27FC236}">
                <a16:creationId xmlns:a16="http://schemas.microsoft.com/office/drawing/2014/main" id="{7BBB0791-133B-69BE-9222-B7838E7962A2}"/>
              </a:ext>
            </a:extLst>
          </p:cNvPr>
          <p:cNvSpPr txBox="1"/>
          <p:nvPr/>
        </p:nvSpPr>
        <p:spPr>
          <a:xfrm>
            <a:off x="1804326" y="3538807"/>
            <a:ext cx="7145382" cy="415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733"/>
              </a:lnSpc>
              <a:spcBef>
                <a:spcPct val="0"/>
              </a:spcBef>
            </a:pPr>
            <a:endParaRPr lang="en-US" sz="22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195C25-CE8F-94FE-2DE3-B7C56073DF2B}"/>
              </a:ext>
            </a:extLst>
          </p:cNvPr>
          <p:cNvSpPr txBox="1"/>
          <p:nvPr/>
        </p:nvSpPr>
        <p:spPr>
          <a:xfrm>
            <a:off x="7028337" y="2686903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800">
              <a:solidFill>
                <a:srgbClr val="C64F52"/>
              </a:solidFill>
              <a:latin typeface="Lato" panose="020F0502020204030203" pitchFamily="34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6FCF72-EBAD-445B-59AD-12B0FFAB5821}"/>
              </a:ext>
            </a:extLst>
          </p:cNvPr>
          <p:cNvSpPr txBox="1"/>
          <p:nvPr/>
        </p:nvSpPr>
        <p:spPr>
          <a:xfrm>
            <a:off x="7035480" y="341794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800">
              <a:solidFill>
                <a:srgbClr val="C64F52"/>
              </a:solidFill>
              <a:latin typeface="Lato" panose="020F0502020204030203" pitchFamily="34" charset="77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F017D64-EE74-8118-A341-1E236045AD87}"/>
              </a:ext>
            </a:extLst>
          </p:cNvPr>
          <p:cNvSpPr/>
          <p:nvPr/>
        </p:nvSpPr>
        <p:spPr>
          <a:xfrm>
            <a:off x="9387034" y="4918154"/>
            <a:ext cx="1958384" cy="742871"/>
          </a:xfrm>
          <a:prstGeom prst="roundRect">
            <a:avLst>
              <a:gd name="adj" fmla="val 50000"/>
            </a:avLst>
          </a:prstGeom>
          <a:solidFill>
            <a:srgbClr val="E9F0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>
                <a:solidFill>
                  <a:srgbClr val="8EAA4D"/>
                </a:solidFill>
                <a:latin typeface="Lato" panose="020F0502020204030203" pitchFamily="34" charset="77"/>
              </a:rPr>
              <a:t>translation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46A363-AEF7-92D4-DA44-E06B2CA42BAC}"/>
              </a:ext>
            </a:extLst>
          </p:cNvPr>
          <p:cNvSpPr txBox="1"/>
          <p:nvPr/>
        </p:nvSpPr>
        <p:spPr>
          <a:xfrm>
            <a:off x="6560286" y="224102"/>
            <a:ext cx="5495415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Lato" panose="020F0502020204030203" pitchFamily="34" charset="77"/>
              </a:rPr>
              <a:t>quid 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what</a:t>
            </a:r>
          </a:p>
          <a:p>
            <a:r>
              <a:rPr lang="en-US" sz="3600">
                <a:latin typeface="Lato" panose="020F0502020204030203" pitchFamily="34" charset="77"/>
              </a:rPr>
              <a:t>adultus </a:t>
            </a:r>
            <a:r>
              <a:rPr lang="en-US" sz="3000">
                <a:solidFill>
                  <a:srgbClr val="C64F52"/>
                </a:solidFill>
                <a:latin typeface="Lato" panose="020F0502020204030203" pitchFamily="34" charset="77"/>
              </a:rPr>
              <a:t>(as) a grown-up man</a:t>
            </a:r>
          </a:p>
          <a:p>
            <a:r>
              <a:rPr lang="en-US" sz="3600">
                <a:latin typeface="Lato" panose="020F0502020204030203" pitchFamily="34" charset="77"/>
              </a:rPr>
              <a:t>aut 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or</a:t>
            </a:r>
          </a:p>
          <a:p>
            <a:r>
              <a:rPr lang="en-US" sz="3600">
                <a:latin typeface="Lato" panose="020F0502020204030203" pitchFamily="34" charset="77"/>
              </a:rPr>
              <a:t>adulta </a:t>
            </a:r>
            <a:r>
              <a:rPr lang="en-US" sz="3000">
                <a:solidFill>
                  <a:srgbClr val="C64F52"/>
                </a:solidFill>
                <a:latin typeface="Lato" panose="020F0502020204030203" pitchFamily="34" charset="77"/>
              </a:rPr>
              <a:t>(as) a grown-up woman </a:t>
            </a:r>
          </a:p>
          <a:p>
            <a:r>
              <a:rPr lang="en-US" sz="3600">
                <a:latin typeface="Lato" panose="020F0502020204030203" pitchFamily="34" charset="77"/>
              </a:rPr>
              <a:t>fieri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 to become</a:t>
            </a:r>
          </a:p>
          <a:p>
            <a:r>
              <a:rPr lang="en-US" sz="3600">
                <a:latin typeface="Lato" panose="020F0502020204030203" pitchFamily="34" charset="77"/>
              </a:rPr>
              <a:t>mavis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 you prefer</a:t>
            </a:r>
          </a:p>
          <a:p>
            <a:r>
              <a:rPr lang="en-US" sz="3600">
                <a:latin typeface="Lato" panose="020F0502020204030203" pitchFamily="34" charset="77"/>
              </a:rPr>
              <a:t>pictor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 a painter</a:t>
            </a:r>
          </a:p>
          <a:p>
            <a:r>
              <a:rPr lang="en-US" sz="3600">
                <a:latin typeface="Lato" panose="020F0502020204030203" pitchFamily="34" charset="77"/>
              </a:rPr>
              <a:t>physicus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 a scientist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5FA2A85-761C-0C4F-3860-F56572EFDA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616" y="298311"/>
            <a:ext cx="1389185" cy="1389185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EA5CDDF-380F-3538-D7D2-619A31A4093D}"/>
              </a:ext>
            </a:extLst>
          </p:cNvPr>
          <p:cNvSpPr/>
          <p:nvPr/>
        </p:nvSpPr>
        <p:spPr>
          <a:xfrm>
            <a:off x="6320577" y="4904149"/>
            <a:ext cx="2583711" cy="756876"/>
          </a:xfrm>
          <a:prstGeom prst="roundRect">
            <a:avLst>
              <a:gd name="adj" fmla="val 50000"/>
            </a:avLst>
          </a:prstGeom>
          <a:solidFill>
            <a:srgbClr val="ADDC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>
                <a:solidFill>
                  <a:srgbClr val="538BA3"/>
                </a:solidFill>
                <a:latin typeface="Lato" panose="020F0502020204030203" pitchFamily="34" charset="77"/>
              </a:rPr>
              <a:t>ask what job someone would prefer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3A909BD-3BD4-385D-AAC2-62179AFB5CBD}"/>
              </a:ext>
            </a:extLst>
          </p:cNvPr>
          <p:cNvGrpSpPr/>
          <p:nvPr/>
        </p:nvGrpSpPr>
        <p:grpSpPr>
          <a:xfrm>
            <a:off x="152400" y="6121400"/>
            <a:ext cx="2438400" cy="482600"/>
            <a:chOff x="152400" y="5981700"/>
            <a:chExt cx="2438400" cy="482600"/>
          </a:xfrm>
        </p:grpSpPr>
        <p:sp>
          <p:nvSpPr>
            <p:cNvPr id="7" name="Pentagon 6">
              <a:hlinkClick r:id="rId6" action="ppaction://hlinksldjump" highlightClick="1">
                <a:snd r:embed="rId7" name="whoosh.wav"/>
              </a:hlinkClick>
              <a:extLst>
                <a:ext uri="{FF2B5EF4-FFF2-40B4-BE49-F238E27FC236}">
                  <a16:creationId xmlns:a16="http://schemas.microsoft.com/office/drawing/2014/main" id="{C24F441E-8436-772B-5E7A-6BD1D87AA023}"/>
                </a:ext>
              </a:extLst>
            </p:cNvPr>
            <p:cNvSpPr/>
            <p:nvPr/>
          </p:nvSpPr>
          <p:spPr>
            <a:xfrm rot="10800000">
              <a:off x="152400" y="5981700"/>
              <a:ext cx="2438400" cy="482600"/>
            </a:xfrm>
            <a:prstGeom prst="homePlate">
              <a:avLst>
                <a:gd name="adj" fmla="val 84211"/>
              </a:avLst>
            </a:prstGeom>
            <a:solidFill>
              <a:srgbClr val="FF7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hlinkClick r:id="rId6" action="ppaction://hlinksldjump">
                <a:snd r:embed="rId7" name="whoosh.wav"/>
              </a:hlinkClick>
              <a:extLst>
                <a:ext uri="{FF2B5EF4-FFF2-40B4-BE49-F238E27FC236}">
                  <a16:creationId xmlns:a16="http://schemas.microsoft.com/office/drawing/2014/main" id="{A5FFA3A6-01B2-C8F2-CBE0-ACE365A2E1FC}"/>
                </a:ext>
              </a:extLst>
            </p:cNvPr>
            <p:cNvSpPr txBox="1"/>
            <p:nvPr/>
          </p:nvSpPr>
          <p:spPr>
            <a:xfrm>
              <a:off x="469900" y="6045200"/>
              <a:ext cx="2031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Lato" panose="020F0502020204030203" pitchFamily="34" charset="77"/>
                </a:rPr>
                <a:t>back to topic page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6762521-B97C-DA58-5D87-B2E2380B31C7}"/>
              </a:ext>
            </a:extLst>
          </p:cNvPr>
          <p:cNvSpPr txBox="1"/>
          <p:nvPr/>
        </p:nvSpPr>
        <p:spPr>
          <a:xfrm>
            <a:off x="703385" y="1617785"/>
            <a:ext cx="8114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728F"/>
                </a:solidFill>
                <a:latin typeface="Lato" panose="020F0502020204030203" pitchFamily="34" charset="77"/>
              </a:rPr>
              <a:t>8/8</a:t>
            </a:r>
          </a:p>
        </p:txBody>
      </p:sp>
    </p:spTree>
    <p:extLst>
      <p:ext uri="{BB962C8B-B14F-4D97-AF65-F5344CB8AC3E}">
        <p14:creationId xmlns:p14="http://schemas.microsoft.com/office/powerpoint/2010/main" val="289183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28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DA0CA8-F6A0-972A-CA70-9B7E5661A3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quid tibi placet canis feles.mp4">
            <a:hlinkClick r:id="" action="ppaction://media"/>
            <a:extLst>
              <a:ext uri="{FF2B5EF4-FFF2-40B4-BE49-F238E27FC236}">
                <a16:creationId xmlns:a16="http://schemas.microsoft.com/office/drawing/2014/main" id="{82A94055-D37C-46BC-18C5-1C5490EBEB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38391" y="0"/>
            <a:ext cx="3857625" cy="6858000"/>
          </a:xfrm>
          <a:prstGeom prst="rect">
            <a:avLst/>
          </a:prstGeom>
        </p:spPr>
      </p:pic>
      <p:sp>
        <p:nvSpPr>
          <p:cNvPr id="11" name="TextBox 11">
            <a:extLst>
              <a:ext uri="{FF2B5EF4-FFF2-40B4-BE49-F238E27FC236}">
                <a16:creationId xmlns:a16="http://schemas.microsoft.com/office/drawing/2014/main" id="{D3A9C7A1-6777-E7D5-9259-3A4E968BE8F8}"/>
              </a:ext>
            </a:extLst>
          </p:cNvPr>
          <p:cNvSpPr txBox="1"/>
          <p:nvPr/>
        </p:nvSpPr>
        <p:spPr>
          <a:xfrm>
            <a:off x="1804326" y="3538807"/>
            <a:ext cx="7145382" cy="415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733"/>
              </a:lnSpc>
              <a:spcBef>
                <a:spcPct val="0"/>
              </a:spcBef>
            </a:pPr>
            <a:endParaRPr lang="en-US" sz="22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CC046D-1D4C-66EE-F482-F83A72DE9D2E}"/>
              </a:ext>
            </a:extLst>
          </p:cNvPr>
          <p:cNvSpPr txBox="1"/>
          <p:nvPr/>
        </p:nvSpPr>
        <p:spPr>
          <a:xfrm>
            <a:off x="7028337" y="2686903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800">
              <a:solidFill>
                <a:srgbClr val="C64F52"/>
              </a:solidFill>
              <a:latin typeface="Lato" panose="020F0502020204030203" pitchFamily="34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E371C8-A18B-7BBE-404D-0FC844E1E9B7}"/>
              </a:ext>
            </a:extLst>
          </p:cNvPr>
          <p:cNvSpPr txBox="1"/>
          <p:nvPr/>
        </p:nvSpPr>
        <p:spPr>
          <a:xfrm>
            <a:off x="7035480" y="341794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800">
              <a:solidFill>
                <a:srgbClr val="C64F52"/>
              </a:solidFill>
              <a:latin typeface="Lato" panose="020F0502020204030203" pitchFamily="34" charset="77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517648A-AC3E-9CD2-9414-C838B7E5DCD3}"/>
              </a:ext>
            </a:extLst>
          </p:cNvPr>
          <p:cNvSpPr/>
          <p:nvPr/>
        </p:nvSpPr>
        <p:spPr>
          <a:xfrm>
            <a:off x="9092566" y="4859613"/>
            <a:ext cx="1958384" cy="742871"/>
          </a:xfrm>
          <a:prstGeom prst="roundRect">
            <a:avLst>
              <a:gd name="adj" fmla="val 50000"/>
            </a:avLst>
          </a:prstGeom>
          <a:solidFill>
            <a:srgbClr val="E9F0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>
                <a:solidFill>
                  <a:srgbClr val="8EAA4D"/>
                </a:solidFill>
                <a:latin typeface="Lato" panose="020F0502020204030203" pitchFamily="34" charset="77"/>
              </a:rPr>
              <a:t>translation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544D95-B018-CE7B-145A-8A0FEA11B31C}"/>
              </a:ext>
            </a:extLst>
          </p:cNvPr>
          <p:cNvSpPr txBox="1"/>
          <p:nvPr/>
        </p:nvSpPr>
        <p:spPr>
          <a:xfrm>
            <a:off x="7114375" y="456576"/>
            <a:ext cx="3579826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Lato" panose="020F0502020204030203" pitchFamily="34" charset="77"/>
              </a:rPr>
              <a:t>quid 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what</a:t>
            </a:r>
          </a:p>
          <a:p>
            <a:r>
              <a:rPr lang="en-US" sz="3600">
                <a:latin typeface="Lato" panose="020F0502020204030203" pitchFamily="34" charset="77"/>
              </a:rPr>
              <a:t>tibi 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to you</a:t>
            </a:r>
          </a:p>
          <a:p>
            <a:r>
              <a:rPr lang="en-US" sz="3600">
                <a:latin typeface="Lato" panose="020F0502020204030203" pitchFamily="34" charset="77"/>
              </a:rPr>
              <a:t>maxime 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most</a:t>
            </a:r>
          </a:p>
          <a:p>
            <a:r>
              <a:rPr lang="en-US" sz="3600">
                <a:latin typeface="Lato" panose="020F0502020204030203" pitchFamily="34" charset="77"/>
              </a:rPr>
              <a:t>placet 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is pleasing</a:t>
            </a:r>
          </a:p>
          <a:p>
            <a:r>
              <a:rPr lang="en-US" sz="3600">
                <a:latin typeface="Lato" panose="020F0502020204030203" pitchFamily="34" charset="77"/>
              </a:rPr>
              <a:t>canis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 a dog</a:t>
            </a:r>
          </a:p>
          <a:p>
            <a:r>
              <a:rPr lang="en-US" sz="3600">
                <a:latin typeface="Lato" panose="020F0502020204030203" pitchFamily="34" charset="77"/>
              </a:rPr>
              <a:t>aut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 or</a:t>
            </a:r>
          </a:p>
          <a:p>
            <a:r>
              <a:rPr lang="en-US" sz="3600">
                <a:latin typeface="Lato" panose="020F0502020204030203" pitchFamily="34" charset="77"/>
              </a:rPr>
              <a:t>feles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 a cat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A1BD25C-02F3-ED1B-7195-717AF219C42B}"/>
              </a:ext>
            </a:extLst>
          </p:cNvPr>
          <p:cNvGrpSpPr/>
          <p:nvPr/>
        </p:nvGrpSpPr>
        <p:grpSpPr>
          <a:xfrm>
            <a:off x="9949913" y="6150707"/>
            <a:ext cx="2119794" cy="482600"/>
            <a:chOff x="10269415" y="6133123"/>
            <a:chExt cx="1677199" cy="482600"/>
          </a:xfrm>
        </p:grpSpPr>
        <p:sp>
          <p:nvSpPr>
            <p:cNvPr id="18" name="Pentagon 17">
              <a:hlinkClick r:id="rId5" action="ppaction://hlinksldjump" highlightClick="1">
                <a:snd r:embed="rId6" name="click.wav"/>
              </a:hlinkClick>
              <a:extLst>
                <a:ext uri="{FF2B5EF4-FFF2-40B4-BE49-F238E27FC236}">
                  <a16:creationId xmlns:a16="http://schemas.microsoft.com/office/drawing/2014/main" id="{708099EC-B0DF-2BA8-8E3F-795EFF277510}"/>
                </a:ext>
              </a:extLst>
            </p:cNvPr>
            <p:cNvSpPr/>
            <p:nvPr/>
          </p:nvSpPr>
          <p:spPr>
            <a:xfrm>
              <a:off x="10269415" y="6133123"/>
              <a:ext cx="1635369" cy="482600"/>
            </a:xfrm>
            <a:prstGeom prst="homePlate">
              <a:avLst>
                <a:gd name="adj" fmla="val 84211"/>
              </a:avLst>
            </a:prstGeom>
            <a:solidFill>
              <a:srgbClr val="FF7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hlinkClick r:id="rId5" action="ppaction://hlinksldjump">
                <a:snd r:embed="rId6" name="click.wav"/>
              </a:hlinkClick>
              <a:extLst>
                <a:ext uri="{FF2B5EF4-FFF2-40B4-BE49-F238E27FC236}">
                  <a16:creationId xmlns:a16="http://schemas.microsoft.com/office/drawing/2014/main" id="{EC7881A1-95E2-DDE4-2249-A0C232CE7295}"/>
                </a:ext>
              </a:extLst>
            </p:cNvPr>
            <p:cNvSpPr txBox="1"/>
            <p:nvPr/>
          </p:nvSpPr>
          <p:spPr>
            <a:xfrm>
              <a:off x="10381762" y="6179039"/>
              <a:ext cx="15648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Lato" panose="020F0502020204030203" pitchFamily="34" charset="77"/>
                </a:rPr>
                <a:t>more animals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2A373F6-1624-3934-34A7-933B8864464C}"/>
              </a:ext>
            </a:extLst>
          </p:cNvPr>
          <p:cNvGrpSpPr/>
          <p:nvPr/>
        </p:nvGrpSpPr>
        <p:grpSpPr>
          <a:xfrm>
            <a:off x="152400" y="6121400"/>
            <a:ext cx="2438400" cy="482600"/>
            <a:chOff x="152400" y="5981700"/>
            <a:chExt cx="2438400" cy="482600"/>
          </a:xfrm>
        </p:grpSpPr>
        <p:sp>
          <p:nvSpPr>
            <p:cNvPr id="7" name="Pentagon 6">
              <a:hlinkClick r:id="rId7" action="ppaction://hlinksldjump" highlightClick="1">
                <a:snd r:embed="rId8" name="whoosh.wav"/>
              </a:hlinkClick>
              <a:extLst>
                <a:ext uri="{FF2B5EF4-FFF2-40B4-BE49-F238E27FC236}">
                  <a16:creationId xmlns:a16="http://schemas.microsoft.com/office/drawing/2014/main" id="{B9161FFE-F3F6-6565-12C9-795A01A1D89E}"/>
                </a:ext>
              </a:extLst>
            </p:cNvPr>
            <p:cNvSpPr/>
            <p:nvPr/>
          </p:nvSpPr>
          <p:spPr>
            <a:xfrm rot="10800000">
              <a:off x="152400" y="5981700"/>
              <a:ext cx="2438400" cy="482600"/>
            </a:xfrm>
            <a:prstGeom prst="homePlate">
              <a:avLst>
                <a:gd name="adj" fmla="val 84211"/>
              </a:avLst>
            </a:prstGeom>
            <a:solidFill>
              <a:srgbClr val="FF7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hlinkClick r:id="rId7" action="ppaction://hlinksldjump">
                <a:snd r:embed="rId8" name="whoosh.wav"/>
              </a:hlinkClick>
              <a:extLst>
                <a:ext uri="{FF2B5EF4-FFF2-40B4-BE49-F238E27FC236}">
                  <a16:creationId xmlns:a16="http://schemas.microsoft.com/office/drawing/2014/main" id="{AE40B118-AB71-8679-BA61-37CC8FEDA5D4}"/>
                </a:ext>
              </a:extLst>
            </p:cNvPr>
            <p:cNvSpPr txBox="1"/>
            <p:nvPr/>
          </p:nvSpPr>
          <p:spPr>
            <a:xfrm>
              <a:off x="469900" y="6045200"/>
              <a:ext cx="2031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Lato" panose="020F0502020204030203" pitchFamily="34" charset="77"/>
                </a:rPr>
                <a:t>back to topic page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620DDFFF-E8BB-813D-6DD2-59F1C429A299}"/>
              </a:ext>
            </a:extLst>
          </p:cNvPr>
          <p:cNvSpPr txBox="1"/>
          <p:nvPr/>
        </p:nvSpPr>
        <p:spPr>
          <a:xfrm>
            <a:off x="703385" y="1617785"/>
            <a:ext cx="8114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728F"/>
                </a:solidFill>
                <a:latin typeface="Lato" panose="020F0502020204030203" pitchFamily="34" charset="77"/>
              </a:rPr>
              <a:t>1/7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E9220A-B1EB-6D35-D6B5-6DBBEE34D3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755" y="308853"/>
            <a:ext cx="1367547" cy="1367547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49757EA-20EC-AC5E-44C2-6433C1F3A9C3}"/>
              </a:ext>
            </a:extLst>
          </p:cNvPr>
          <p:cNvSpPr/>
          <p:nvPr/>
        </p:nvSpPr>
        <p:spPr>
          <a:xfrm>
            <a:off x="6320577" y="4851928"/>
            <a:ext cx="2583711" cy="756876"/>
          </a:xfrm>
          <a:prstGeom prst="roundRect">
            <a:avLst>
              <a:gd name="adj" fmla="val 50000"/>
            </a:avLst>
          </a:prstGeom>
          <a:solidFill>
            <a:srgbClr val="ADDC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>
                <a:solidFill>
                  <a:srgbClr val="538BA3"/>
                </a:solidFill>
                <a:latin typeface="Lato" panose="020F0502020204030203" pitchFamily="34" charset="77"/>
              </a:rPr>
              <a:t>ask what animal someone likes most</a:t>
            </a:r>
          </a:p>
        </p:txBody>
      </p:sp>
    </p:spTree>
    <p:extLst>
      <p:ext uri="{BB962C8B-B14F-4D97-AF65-F5344CB8AC3E}">
        <p14:creationId xmlns:p14="http://schemas.microsoft.com/office/powerpoint/2010/main" val="241266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77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09006E-2435-9CAA-85CB-51895F8950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quid tibi placet tigris leo.mp4">
            <a:hlinkClick r:id="" action="ppaction://media"/>
            <a:extLst>
              <a:ext uri="{FF2B5EF4-FFF2-40B4-BE49-F238E27FC236}">
                <a16:creationId xmlns:a16="http://schemas.microsoft.com/office/drawing/2014/main" id="{80DAB11C-B2F0-7514-81C2-63AFF7EECD8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800.643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53891" y="0"/>
            <a:ext cx="3857625" cy="6858000"/>
          </a:xfrm>
          <a:prstGeom prst="rect">
            <a:avLst/>
          </a:prstGeom>
        </p:spPr>
      </p:pic>
      <p:sp>
        <p:nvSpPr>
          <p:cNvPr id="11" name="TextBox 11">
            <a:extLst>
              <a:ext uri="{FF2B5EF4-FFF2-40B4-BE49-F238E27FC236}">
                <a16:creationId xmlns:a16="http://schemas.microsoft.com/office/drawing/2014/main" id="{63BA14E3-7732-9EC4-FE76-4381F134A5EE}"/>
              </a:ext>
            </a:extLst>
          </p:cNvPr>
          <p:cNvSpPr txBox="1"/>
          <p:nvPr/>
        </p:nvSpPr>
        <p:spPr>
          <a:xfrm>
            <a:off x="1804326" y="3538807"/>
            <a:ext cx="7145382" cy="415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733"/>
              </a:lnSpc>
              <a:spcBef>
                <a:spcPct val="0"/>
              </a:spcBef>
            </a:pPr>
            <a:endParaRPr lang="en-US" sz="22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1FADC3-6958-C758-85E0-F022E9B061C2}"/>
              </a:ext>
            </a:extLst>
          </p:cNvPr>
          <p:cNvSpPr txBox="1"/>
          <p:nvPr/>
        </p:nvSpPr>
        <p:spPr>
          <a:xfrm>
            <a:off x="7028337" y="2686903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800">
              <a:solidFill>
                <a:srgbClr val="C64F52"/>
              </a:solidFill>
              <a:latin typeface="Lato" panose="020F0502020204030203" pitchFamily="34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9EDEE9-8B0A-2EC7-C9D6-DF76E90D07AA}"/>
              </a:ext>
            </a:extLst>
          </p:cNvPr>
          <p:cNvSpPr txBox="1"/>
          <p:nvPr/>
        </p:nvSpPr>
        <p:spPr>
          <a:xfrm>
            <a:off x="7035480" y="341794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800">
              <a:solidFill>
                <a:srgbClr val="C64F52"/>
              </a:solidFill>
              <a:latin typeface="Lato" panose="020F0502020204030203" pitchFamily="34" charset="77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E228B7E-FDA4-9B66-52D0-0C70CD4C0427}"/>
              </a:ext>
            </a:extLst>
          </p:cNvPr>
          <p:cNvSpPr/>
          <p:nvPr/>
        </p:nvSpPr>
        <p:spPr>
          <a:xfrm>
            <a:off x="9092567" y="4859614"/>
            <a:ext cx="1958384" cy="742871"/>
          </a:xfrm>
          <a:prstGeom prst="roundRect">
            <a:avLst>
              <a:gd name="adj" fmla="val 50000"/>
            </a:avLst>
          </a:prstGeom>
          <a:solidFill>
            <a:srgbClr val="E9F0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>
                <a:solidFill>
                  <a:srgbClr val="8EAA4D"/>
                </a:solidFill>
                <a:latin typeface="Lato" panose="020F0502020204030203" pitchFamily="34" charset="77"/>
              </a:rPr>
              <a:t>translation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4F7A42-02E5-8F6B-DF20-36298FBC483A}"/>
              </a:ext>
            </a:extLst>
          </p:cNvPr>
          <p:cNvSpPr txBox="1"/>
          <p:nvPr/>
        </p:nvSpPr>
        <p:spPr>
          <a:xfrm>
            <a:off x="7366199" y="487574"/>
            <a:ext cx="3579826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Lato" panose="020F0502020204030203" pitchFamily="34" charset="77"/>
              </a:rPr>
              <a:t>quid 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what</a:t>
            </a:r>
          </a:p>
          <a:p>
            <a:r>
              <a:rPr lang="en-US" sz="3600">
                <a:latin typeface="Lato" panose="020F0502020204030203" pitchFamily="34" charset="77"/>
              </a:rPr>
              <a:t>tibi 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to you</a:t>
            </a:r>
          </a:p>
          <a:p>
            <a:r>
              <a:rPr lang="en-US" sz="3600">
                <a:latin typeface="Lato" panose="020F0502020204030203" pitchFamily="34" charset="77"/>
              </a:rPr>
              <a:t>maxime 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most</a:t>
            </a:r>
          </a:p>
          <a:p>
            <a:r>
              <a:rPr lang="en-US" sz="3600">
                <a:latin typeface="Lato" panose="020F0502020204030203" pitchFamily="34" charset="77"/>
              </a:rPr>
              <a:t>placet 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is pleasing</a:t>
            </a:r>
          </a:p>
          <a:p>
            <a:r>
              <a:rPr lang="en-US" sz="3600">
                <a:latin typeface="Lato" panose="020F0502020204030203" pitchFamily="34" charset="77"/>
              </a:rPr>
              <a:t>tigris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 a tiger</a:t>
            </a:r>
          </a:p>
          <a:p>
            <a:r>
              <a:rPr lang="en-US" sz="3600">
                <a:latin typeface="Lato" panose="020F0502020204030203" pitchFamily="34" charset="77"/>
              </a:rPr>
              <a:t>aut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 or</a:t>
            </a:r>
          </a:p>
          <a:p>
            <a:r>
              <a:rPr lang="en-US" sz="3600">
                <a:latin typeface="Lato" panose="020F0502020204030203" pitchFamily="34" charset="77"/>
              </a:rPr>
              <a:t>leo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 a lion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8C5960D-E977-B5CB-4956-ED3814FAA9FD}"/>
              </a:ext>
            </a:extLst>
          </p:cNvPr>
          <p:cNvGrpSpPr/>
          <p:nvPr/>
        </p:nvGrpSpPr>
        <p:grpSpPr>
          <a:xfrm>
            <a:off x="152400" y="6121400"/>
            <a:ext cx="2438400" cy="482600"/>
            <a:chOff x="152400" y="5981700"/>
            <a:chExt cx="2438400" cy="482600"/>
          </a:xfrm>
        </p:grpSpPr>
        <p:sp>
          <p:nvSpPr>
            <p:cNvPr id="7" name="Pentagon 6">
              <a:hlinkClick r:id="rId5" action="ppaction://hlinksldjump" highlightClick="1">
                <a:snd r:embed="rId6" name="whoosh.wav"/>
              </a:hlinkClick>
              <a:extLst>
                <a:ext uri="{FF2B5EF4-FFF2-40B4-BE49-F238E27FC236}">
                  <a16:creationId xmlns:a16="http://schemas.microsoft.com/office/drawing/2014/main" id="{C94957C7-97CA-11DF-F8D8-0625E631DCFD}"/>
                </a:ext>
              </a:extLst>
            </p:cNvPr>
            <p:cNvSpPr/>
            <p:nvPr/>
          </p:nvSpPr>
          <p:spPr>
            <a:xfrm rot="10800000">
              <a:off x="152400" y="5981700"/>
              <a:ext cx="2438400" cy="482600"/>
            </a:xfrm>
            <a:prstGeom prst="homePlate">
              <a:avLst>
                <a:gd name="adj" fmla="val 84211"/>
              </a:avLst>
            </a:prstGeom>
            <a:solidFill>
              <a:srgbClr val="FF7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hlinkClick r:id="rId5" action="ppaction://hlinksldjump">
                <a:snd r:embed="rId6" name="whoosh.wav"/>
              </a:hlinkClick>
              <a:extLst>
                <a:ext uri="{FF2B5EF4-FFF2-40B4-BE49-F238E27FC236}">
                  <a16:creationId xmlns:a16="http://schemas.microsoft.com/office/drawing/2014/main" id="{6FA28BF4-9ECA-5295-C68E-D687E807B2CA}"/>
                </a:ext>
              </a:extLst>
            </p:cNvPr>
            <p:cNvSpPr txBox="1"/>
            <p:nvPr/>
          </p:nvSpPr>
          <p:spPr>
            <a:xfrm>
              <a:off x="469900" y="6045200"/>
              <a:ext cx="2031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Lato" panose="020F0502020204030203" pitchFamily="34" charset="77"/>
                </a:rPr>
                <a:t>back to topic page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19836CC-56C9-CC7D-9F12-DCAC3F4359BB}"/>
              </a:ext>
            </a:extLst>
          </p:cNvPr>
          <p:cNvSpPr txBox="1"/>
          <p:nvPr/>
        </p:nvSpPr>
        <p:spPr>
          <a:xfrm>
            <a:off x="703385" y="1617785"/>
            <a:ext cx="8114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728F"/>
                </a:solidFill>
                <a:latin typeface="Lato" panose="020F0502020204030203" pitchFamily="34" charset="77"/>
              </a:rPr>
              <a:t>2/7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17011F-4889-F616-B15C-E54B051D0A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755" y="308853"/>
            <a:ext cx="1367547" cy="136754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E7C86A1-6A55-0B24-631B-736E8488FCEE}"/>
              </a:ext>
            </a:extLst>
          </p:cNvPr>
          <p:cNvGrpSpPr/>
          <p:nvPr/>
        </p:nvGrpSpPr>
        <p:grpSpPr>
          <a:xfrm>
            <a:off x="9949913" y="6150707"/>
            <a:ext cx="2119794" cy="482600"/>
            <a:chOff x="10269415" y="6133123"/>
            <a:chExt cx="1677199" cy="482600"/>
          </a:xfrm>
        </p:grpSpPr>
        <p:sp>
          <p:nvSpPr>
            <p:cNvPr id="12" name="Pentagon 11">
              <a:hlinkClick r:id="rId8" action="ppaction://hlinksldjump">
                <a:snd r:embed="rId9" name="click.wav"/>
              </a:hlinkClick>
              <a:extLst>
                <a:ext uri="{FF2B5EF4-FFF2-40B4-BE49-F238E27FC236}">
                  <a16:creationId xmlns:a16="http://schemas.microsoft.com/office/drawing/2014/main" id="{D344567D-D8F5-22EA-374E-4318EDAAB225}"/>
                </a:ext>
              </a:extLst>
            </p:cNvPr>
            <p:cNvSpPr/>
            <p:nvPr/>
          </p:nvSpPr>
          <p:spPr>
            <a:xfrm>
              <a:off x="10269415" y="6133123"/>
              <a:ext cx="1635369" cy="482600"/>
            </a:xfrm>
            <a:prstGeom prst="homePlate">
              <a:avLst>
                <a:gd name="adj" fmla="val 84211"/>
              </a:avLst>
            </a:prstGeom>
            <a:solidFill>
              <a:srgbClr val="FF7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hlinkClick r:id="rId8" action="ppaction://hlinksldjump">
                <a:snd r:embed="rId9" name="click.wav"/>
              </a:hlinkClick>
              <a:extLst>
                <a:ext uri="{FF2B5EF4-FFF2-40B4-BE49-F238E27FC236}">
                  <a16:creationId xmlns:a16="http://schemas.microsoft.com/office/drawing/2014/main" id="{FBC59B34-72EC-C5EE-E728-28E57E305E2A}"/>
                </a:ext>
              </a:extLst>
            </p:cNvPr>
            <p:cNvSpPr txBox="1"/>
            <p:nvPr/>
          </p:nvSpPr>
          <p:spPr>
            <a:xfrm>
              <a:off x="10381762" y="6179039"/>
              <a:ext cx="15648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Lato" panose="020F0502020204030203" pitchFamily="34" charset="77"/>
                </a:rPr>
                <a:t>more animals</a:t>
              </a:r>
            </a:p>
          </p:txBody>
        </p:sp>
      </p:grp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F048ECC4-B36A-C7AD-5676-143B32D4C877}"/>
              </a:ext>
            </a:extLst>
          </p:cNvPr>
          <p:cNvSpPr/>
          <p:nvPr/>
        </p:nvSpPr>
        <p:spPr>
          <a:xfrm>
            <a:off x="6320577" y="4851928"/>
            <a:ext cx="2583711" cy="756876"/>
          </a:xfrm>
          <a:prstGeom prst="roundRect">
            <a:avLst>
              <a:gd name="adj" fmla="val 50000"/>
            </a:avLst>
          </a:prstGeom>
          <a:solidFill>
            <a:srgbClr val="ADDC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>
                <a:solidFill>
                  <a:srgbClr val="538BA3"/>
                </a:solidFill>
                <a:latin typeface="Lato" panose="020F0502020204030203" pitchFamily="34" charset="77"/>
              </a:rPr>
              <a:t>ask what animal someone likes most</a:t>
            </a:r>
          </a:p>
        </p:txBody>
      </p:sp>
    </p:spTree>
    <p:extLst>
      <p:ext uri="{BB962C8B-B14F-4D97-AF65-F5344CB8AC3E}">
        <p14:creationId xmlns:p14="http://schemas.microsoft.com/office/powerpoint/2010/main" val="42750145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73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6F7C4-7083-774B-D5F7-F5CAD6081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lephantus croc.mp4">
            <a:hlinkClick r:id="" action="ppaction://media"/>
            <a:extLst>
              <a:ext uri="{FF2B5EF4-FFF2-40B4-BE49-F238E27FC236}">
                <a16:creationId xmlns:a16="http://schemas.microsoft.com/office/drawing/2014/main" id="{9B0FFF86-C1AB-CD1E-5D56-E9F1911C59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15865" y="0"/>
            <a:ext cx="3857625" cy="6858000"/>
          </a:xfrm>
          <a:prstGeom prst="rect">
            <a:avLst/>
          </a:prstGeom>
        </p:spPr>
      </p:pic>
      <p:sp>
        <p:nvSpPr>
          <p:cNvPr id="11" name="TextBox 11">
            <a:extLst>
              <a:ext uri="{FF2B5EF4-FFF2-40B4-BE49-F238E27FC236}">
                <a16:creationId xmlns:a16="http://schemas.microsoft.com/office/drawing/2014/main" id="{EB0D3DD9-C9CE-A291-8EE9-4A4321A6FB73}"/>
              </a:ext>
            </a:extLst>
          </p:cNvPr>
          <p:cNvSpPr txBox="1"/>
          <p:nvPr/>
        </p:nvSpPr>
        <p:spPr>
          <a:xfrm>
            <a:off x="1804326" y="3538807"/>
            <a:ext cx="7145382" cy="415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733"/>
              </a:lnSpc>
              <a:spcBef>
                <a:spcPct val="0"/>
              </a:spcBef>
            </a:pPr>
            <a:endParaRPr lang="en-US" sz="22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F3D1D2-5AFC-D44D-CE0E-82809DC8F1E3}"/>
              </a:ext>
            </a:extLst>
          </p:cNvPr>
          <p:cNvSpPr txBox="1"/>
          <p:nvPr/>
        </p:nvSpPr>
        <p:spPr>
          <a:xfrm>
            <a:off x="7028337" y="2686903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800">
              <a:solidFill>
                <a:srgbClr val="C64F52"/>
              </a:solidFill>
              <a:latin typeface="Lato" panose="020F0502020204030203" pitchFamily="34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E70BC3-BB21-12F0-1B20-138E306735BB}"/>
              </a:ext>
            </a:extLst>
          </p:cNvPr>
          <p:cNvSpPr txBox="1"/>
          <p:nvPr/>
        </p:nvSpPr>
        <p:spPr>
          <a:xfrm>
            <a:off x="7035480" y="341794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800">
              <a:solidFill>
                <a:srgbClr val="C64F52"/>
              </a:solidFill>
              <a:latin typeface="Lato" panose="020F0502020204030203" pitchFamily="34" charset="77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F420B78-BFB2-16A5-1839-692F68D63264}"/>
              </a:ext>
            </a:extLst>
          </p:cNvPr>
          <p:cNvSpPr/>
          <p:nvPr/>
        </p:nvSpPr>
        <p:spPr>
          <a:xfrm>
            <a:off x="9139061" y="4918154"/>
            <a:ext cx="1958384" cy="742871"/>
          </a:xfrm>
          <a:prstGeom prst="roundRect">
            <a:avLst>
              <a:gd name="adj" fmla="val 50000"/>
            </a:avLst>
          </a:prstGeom>
          <a:solidFill>
            <a:srgbClr val="E9F0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>
                <a:solidFill>
                  <a:srgbClr val="8EAA4D"/>
                </a:solidFill>
                <a:latin typeface="Lato" panose="020F0502020204030203" pitchFamily="34" charset="77"/>
              </a:rPr>
              <a:t>translation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92840D-44EA-8F65-E0CD-015ECDE8310B}"/>
              </a:ext>
            </a:extLst>
          </p:cNvPr>
          <p:cNvSpPr txBox="1"/>
          <p:nvPr/>
        </p:nvSpPr>
        <p:spPr>
          <a:xfrm>
            <a:off x="6875328" y="627057"/>
            <a:ext cx="4863832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Lato" panose="020F0502020204030203" pitchFamily="34" charset="77"/>
              </a:rPr>
              <a:t>quid 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what</a:t>
            </a:r>
          </a:p>
          <a:p>
            <a:r>
              <a:rPr lang="en-US" sz="3600">
                <a:latin typeface="Lato" panose="020F0502020204030203" pitchFamily="34" charset="77"/>
              </a:rPr>
              <a:t>tibi 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to you</a:t>
            </a:r>
          </a:p>
          <a:p>
            <a:r>
              <a:rPr lang="en-US" sz="3600">
                <a:latin typeface="Lato" panose="020F0502020204030203" pitchFamily="34" charset="77"/>
              </a:rPr>
              <a:t>maxime 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most</a:t>
            </a:r>
          </a:p>
          <a:p>
            <a:r>
              <a:rPr lang="en-US" sz="3600">
                <a:latin typeface="Lato" panose="020F0502020204030203" pitchFamily="34" charset="77"/>
              </a:rPr>
              <a:t>placet 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is pleasing</a:t>
            </a:r>
          </a:p>
          <a:p>
            <a:r>
              <a:rPr lang="en-US" sz="3600">
                <a:latin typeface="Lato" panose="020F0502020204030203" pitchFamily="34" charset="77"/>
              </a:rPr>
              <a:t>elephantus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 an elephant</a:t>
            </a:r>
          </a:p>
          <a:p>
            <a:r>
              <a:rPr lang="en-US" sz="3600">
                <a:latin typeface="Lato" panose="020F0502020204030203" pitchFamily="34" charset="77"/>
              </a:rPr>
              <a:t>aut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 or</a:t>
            </a:r>
          </a:p>
          <a:p>
            <a:r>
              <a:rPr lang="en-US" sz="3600">
                <a:latin typeface="Lato" panose="020F0502020204030203" pitchFamily="34" charset="77"/>
              </a:rPr>
              <a:t>crocodilus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 a crocodile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8032147-B655-5927-6DF7-987ED063C5F1}"/>
              </a:ext>
            </a:extLst>
          </p:cNvPr>
          <p:cNvSpPr/>
          <p:nvPr/>
        </p:nvSpPr>
        <p:spPr>
          <a:xfrm>
            <a:off x="6320577" y="4904149"/>
            <a:ext cx="2583711" cy="756876"/>
          </a:xfrm>
          <a:prstGeom prst="roundRect">
            <a:avLst>
              <a:gd name="adj" fmla="val 50000"/>
            </a:avLst>
          </a:prstGeom>
          <a:solidFill>
            <a:srgbClr val="ADDC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>
                <a:solidFill>
                  <a:srgbClr val="538BA3"/>
                </a:solidFill>
                <a:latin typeface="Lato" panose="020F0502020204030203" pitchFamily="34" charset="77"/>
              </a:rPr>
              <a:t>ask what animal someone likes most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81BEC1A-628A-1C41-E3ED-E2B75D8829F9}"/>
              </a:ext>
            </a:extLst>
          </p:cNvPr>
          <p:cNvGrpSpPr/>
          <p:nvPr/>
        </p:nvGrpSpPr>
        <p:grpSpPr>
          <a:xfrm>
            <a:off x="152400" y="6121400"/>
            <a:ext cx="2438400" cy="482600"/>
            <a:chOff x="152400" y="5981700"/>
            <a:chExt cx="2438400" cy="482600"/>
          </a:xfrm>
        </p:grpSpPr>
        <p:sp>
          <p:nvSpPr>
            <p:cNvPr id="7" name="Pentagon 6">
              <a:hlinkClick r:id="rId5" action="ppaction://hlinksldjump" highlightClick="1">
                <a:snd r:embed="rId6" name="whoosh.wav"/>
              </a:hlinkClick>
              <a:extLst>
                <a:ext uri="{FF2B5EF4-FFF2-40B4-BE49-F238E27FC236}">
                  <a16:creationId xmlns:a16="http://schemas.microsoft.com/office/drawing/2014/main" id="{9B7E3AD9-9047-7A23-4A7A-3CC03795B5D4}"/>
                </a:ext>
              </a:extLst>
            </p:cNvPr>
            <p:cNvSpPr/>
            <p:nvPr/>
          </p:nvSpPr>
          <p:spPr>
            <a:xfrm rot="10800000">
              <a:off x="152400" y="5981700"/>
              <a:ext cx="2438400" cy="482600"/>
            </a:xfrm>
            <a:prstGeom prst="homePlate">
              <a:avLst>
                <a:gd name="adj" fmla="val 84211"/>
              </a:avLst>
            </a:prstGeom>
            <a:solidFill>
              <a:srgbClr val="FF7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hlinkClick r:id="rId5" action="ppaction://hlinksldjump">
                <a:snd r:embed="rId6" name="whoosh.wav"/>
              </a:hlinkClick>
              <a:extLst>
                <a:ext uri="{FF2B5EF4-FFF2-40B4-BE49-F238E27FC236}">
                  <a16:creationId xmlns:a16="http://schemas.microsoft.com/office/drawing/2014/main" id="{3C6B9ABB-32C4-9A39-5F63-AA8AECA5EF72}"/>
                </a:ext>
              </a:extLst>
            </p:cNvPr>
            <p:cNvSpPr txBox="1"/>
            <p:nvPr/>
          </p:nvSpPr>
          <p:spPr>
            <a:xfrm>
              <a:off x="469900" y="6045200"/>
              <a:ext cx="2031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Lato" panose="020F0502020204030203" pitchFamily="34" charset="77"/>
                </a:rPr>
                <a:t>back to topic page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F4D1083-C904-3D67-D161-A98B19D244E4}"/>
              </a:ext>
            </a:extLst>
          </p:cNvPr>
          <p:cNvSpPr txBox="1"/>
          <p:nvPr/>
        </p:nvSpPr>
        <p:spPr>
          <a:xfrm>
            <a:off x="703385" y="1617785"/>
            <a:ext cx="8114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728F"/>
                </a:solidFill>
                <a:latin typeface="Lato" panose="020F0502020204030203" pitchFamily="34" charset="77"/>
              </a:rPr>
              <a:t>3/7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E4C13C-74C4-85F3-95B8-26E50167A9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755" y="308853"/>
            <a:ext cx="1367547" cy="136754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93A3E81-1248-76D4-9257-A3821321C352}"/>
              </a:ext>
            </a:extLst>
          </p:cNvPr>
          <p:cNvGrpSpPr/>
          <p:nvPr/>
        </p:nvGrpSpPr>
        <p:grpSpPr>
          <a:xfrm>
            <a:off x="9949913" y="6150707"/>
            <a:ext cx="2119794" cy="482600"/>
            <a:chOff x="10269415" y="6133123"/>
            <a:chExt cx="1677199" cy="482600"/>
          </a:xfrm>
        </p:grpSpPr>
        <p:sp>
          <p:nvSpPr>
            <p:cNvPr id="10" name="Pentagon 9">
              <a:hlinkClick r:id="rId8" action="ppaction://hlinksldjump">
                <a:snd r:embed="rId9" name="click.wav"/>
              </a:hlinkClick>
              <a:extLst>
                <a:ext uri="{FF2B5EF4-FFF2-40B4-BE49-F238E27FC236}">
                  <a16:creationId xmlns:a16="http://schemas.microsoft.com/office/drawing/2014/main" id="{437F3632-66D5-A796-F75D-AB0790B313AF}"/>
                </a:ext>
              </a:extLst>
            </p:cNvPr>
            <p:cNvSpPr/>
            <p:nvPr/>
          </p:nvSpPr>
          <p:spPr>
            <a:xfrm>
              <a:off x="10269415" y="6133123"/>
              <a:ext cx="1635369" cy="482600"/>
            </a:xfrm>
            <a:prstGeom prst="homePlate">
              <a:avLst>
                <a:gd name="adj" fmla="val 84211"/>
              </a:avLst>
            </a:prstGeom>
            <a:solidFill>
              <a:srgbClr val="FF7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hlinkClick r:id="rId8" action="ppaction://hlinksldjump">
                <a:snd r:embed="rId9" name="click.wav"/>
              </a:hlinkClick>
              <a:extLst>
                <a:ext uri="{FF2B5EF4-FFF2-40B4-BE49-F238E27FC236}">
                  <a16:creationId xmlns:a16="http://schemas.microsoft.com/office/drawing/2014/main" id="{794609F5-01C6-2CAB-81B3-CCA3A71C0B33}"/>
                </a:ext>
              </a:extLst>
            </p:cNvPr>
            <p:cNvSpPr txBox="1"/>
            <p:nvPr/>
          </p:nvSpPr>
          <p:spPr>
            <a:xfrm>
              <a:off x="10381762" y="6179039"/>
              <a:ext cx="15648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Lato" panose="020F0502020204030203" pitchFamily="34" charset="77"/>
                </a:rPr>
                <a:t>more animals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311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953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15F7A9-B0D1-3F69-974B-65AAAC1B3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ygnus aquila.mp4">
            <a:hlinkClick r:id="" action="ppaction://media"/>
            <a:extLst>
              <a:ext uri="{FF2B5EF4-FFF2-40B4-BE49-F238E27FC236}">
                <a16:creationId xmlns:a16="http://schemas.microsoft.com/office/drawing/2014/main" id="{FE04EDDB-7379-52A5-E45A-A1DBD43919A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19.167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53886" y="0"/>
            <a:ext cx="3857625" cy="6858000"/>
          </a:xfrm>
          <a:prstGeom prst="rect">
            <a:avLst/>
          </a:prstGeom>
        </p:spPr>
      </p:pic>
      <p:sp>
        <p:nvSpPr>
          <p:cNvPr id="11" name="TextBox 11">
            <a:extLst>
              <a:ext uri="{FF2B5EF4-FFF2-40B4-BE49-F238E27FC236}">
                <a16:creationId xmlns:a16="http://schemas.microsoft.com/office/drawing/2014/main" id="{E99418A0-8244-EE0F-F0A7-53B0F9AB045B}"/>
              </a:ext>
            </a:extLst>
          </p:cNvPr>
          <p:cNvSpPr txBox="1"/>
          <p:nvPr/>
        </p:nvSpPr>
        <p:spPr>
          <a:xfrm>
            <a:off x="1804326" y="3538807"/>
            <a:ext cx="7145382" cy="415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733"/>
              </a:lnSpc>
              <a:spcBef>
                <a:spcPct val="0"/>
              </a:spcBef>
            </a:pPr>
            <a:endParaRPr lang="en-US" sz="22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F2482A-EFD0-94DD-1FC5-1B42B69C85E5}"/>
              </a:ext>
            </a:extLst>
          </p:cNvPr>
          <p:cNvSpPr txBox="1"/>
          <p:nvPr/>
        </p:nvSpPr>
        <p:spPr>
          <a:xfrm>
            <a:off x="7028337" y="2686903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800">
              <a:solidFill>
                <a:srgbClr val="C64F52"/>
              </a:solidFill>
              <a:latin typeface="Lato" panose="020F0502020204030203" pitchFamily="34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BC7FC0-DC35-FFE1-2928-EC381DF00410}"/>
              </a:ext>
            </a:extLst>
          </p:cNvPr>
          <p:cNvSpPr txBox="1"/>
          <p:nvPr/>
        </p:nvSpPr>
        <p:spPr>
          <a:xfrm>
            <a:off x="7035480" y="341794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800">
              <a:solidFill>
                <a:srgbClr val="C64F52"/>
              </a:solidFill>
              <a:latin typeface="Lato" panose="020F0502020204030203" pitchFamily="34" charset="77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CD29E28-B1F2-32CB-118C-C2CEC275FB4F}"/>
              </a:ext>
            </a:extLst>
          </p:cNvPr>
          <p:cNvSpPr/>
          <p:nvPr/>
        </p:nvSpPr>
        <p:spPr>
          <a:xfrm>
            <a:off x="9309542" y="4918154"/>
            <a:ext cx="1958384" cy="742871"/>
          </a:xfrm>
          <a:prstGeom prst="roundRect">
            <a:avLst>
              <a:gd name="adj" fmla="val 50000"/>
            </a:avLst>
          </a:prstGeom>
          <a:solidFill>
            <a:srgbClr val="E9F0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>
                <a:solidFill>
                  <a:srgbClr val="8EAA4D"/>
                </a:solidFill>
                <a:latin typeface="Lato" panose="020F0502020204030203" pitchFamily="34" charset="77"/>
              </a:rPr>
              <a:t>translation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68099D-698E-21BB-897B-5C20160278BD}"/>
              </a:ext>
            </a:extLst>
          </p:cNvPr>
          <p:cNvSpPr txBox="1"/>
          <p:nvPr/>
        </p:nvSpPr>
        <p:spPr>
          <a:xfrm>
            <a:off x="7428191" y="782041"/>
            <a:ext cx="357982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Lato" panose="020F0502020204030203" pitchFamily="34" charset="77"/>
              </a:rPr>
              <a:t>quid 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what</a:t>
            </a:r>
          </a:p>
          <a:p>
            <a:r>
              <a:rPr lang="en-US" sz="3600">
                <a:latin typeface="Lato" panose="020F0502020204030203" pitchFamily="34" charset="77"/>
              </a:rPr>
              <a:t>tibi 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to you</a:t>
            </a:r>
          </a:p>
          <a:p>
            <a:r>
              <a:rPr lang="en-US" sz="3600">
                <a:latin typeface="Lato" panose="020F0502020204030203" pitchFamily="34" charset="77"/>
              </a:rPr>
              <a:t>maxime 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most</a:t>
            </a:r>
          </a:p>
          <a:p>
            <a:r>
              <a:rPr lang="en-US" sz="3600">
                <a:latin typeface="Lato" panose="020F0502020204030203" pitchFamily="34" charset="77"/>
              </a:rPr>
              <a:t>placet 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is pleasing</a:t>
            </a:r>
          </a:p>
          <a:p>
            <a:r>
              <a:rPr lang="en-US" sz="3600">
                <a:latin typeface="Lato" panose="020F0502020204030203" pitchFamily="34" charset="77"/>
              </a:rPr>
              <a:t>cygnus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 a swan</a:t>
            </a:r>
          </a:p>
          <a:p>
            <a:r>
              <a:rPr lang="en-US" sz="3600">
                <a:latin typeface="Lato" panose="020F0502020204030203" pitchFamily="34" charset="77"/>
              </a:rPr>
              <a:t>aquila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 an eagle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F9C89A2-211C-1884-9A88-8C6321F3929B}"/>
              </a:ext>
            </a:extLst>
          </p:cNvPr>
          <p:cNvSpPr/>
          <p:nvPr/>
        </p:nvSpPr>
        <p:spPr>
          <a:xfrm>
            <a:off x="6320577" y="4904149"/>
            <a:ext cx="2583711" cy="756876"/>
          </a:xfrm>
          <a:prstGeom prst="roundRect">
            <a:avLst>
              <a:gd name="adj" fmla="val 50000"/>
            </a:avLst>
          </a:prstGeom>
          <a:solidFill>
            <a:srgbClr val="ADDC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>
                <a:solidFill>
                  <a:srgbClr val="538BA3"/>
                </a:solidFill>
                <a:latin typeface="Lato" panose="020F0502020204030203" pitchFamily="34" charset="77"/>
              </a:rPr>
              <a:t>ask what animal someone likes most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722A77A-5D45-E8D4-EE6F-EB3A753FEA04}"/>
              </a:ext>
            </a:extLst>
          </p:cNvPr>
          <p:cNvGrpSpPr/>
          <p:nvPr/>
        </p:nvGrpSpPr>
        <p:grpSpPr>
          <a:xfrm>
            <a:off x="152400" y="6121400"/>
            <a:ext cx="2438400" cy="482600"/>
            <a:chOff x="152400" y="5981700"/>
            <a:chExt cx="2438400" cy="482600"/>
          </a:xfrm>
        </p:grpSpPr>
        <p:sp>
          <p:nvSpPr>
            <p:cNvPr id="7" name="Pentagon 6">
              <a:hlinkClick r:id="rId5" action="ppaction://hlinksldjump" highlightClick="1">
                <a:snd r:embed="rId6" name="whoosh.wav"/>
              </a:hlinkClick>
              <a:extLst>
                <a:ext uri="{FF2B5EF4-FFF2-40B4-BE49-F238E27FC236}">
                  <a16:creationId xmlns:a16="http://schemas.microsoft.com/office/drawing/2014/main" id="{C088F055-EE00-FBAB-E2A6-90461020A3DB}"/>
                </a:ext>
              </a:extLst>
            </p:cNvPr>
            <p:cNvSpPr/>
            <p:nvPr/>
          </p:nvSpPr>
          <p:spPr>
            <a:xfrm rot="10800000">
              <a:off x="152400" y="5981700"/>
              <a:ext cx="2438400" cy="482600"/>
            </a:xfrm>
            <a:prstGeom prst="homePlate">
              <a:avLst>
                <a:gd name="adj" fmla="val 84211"/>
              </a:avLst>
            </a:prstGeom>
            <a:solidFill>
              <a:srgbClr val="FF7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hlinkClick r:id="rId5" action="ppaction://hlinksldjump">
                <a:snd r:embed="rId6" name="whoosh.wav"/>
              </a:hlinkClick>
              <a:extLst>
                <a:ext uri="{FF2B5EF4-FFF2-40B4-BE49-F238E27FC236}">
                  <a16:creationId xmlns:a16="http://schemas.microsoft.com/office/drawing/2014/main" id="{B96C04B6-1810-F68C-8ABA-AB123678FAA3}"/>
                </a:ext>
              </a:extLst>
            </p:cNvPr>
            <p:cNvSpPr txBox="1"/>
            <p:nvPr/>
          </p:nvSpPr>
          <p:spPr>
            <a:xfrm>
              <a:off x="469900" y="6045200"/>
              <a:ext cx="2031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Lato" panose="020F0502020204030203" pitchFamily="34" charset="77"/>
                </a:rPr>
                <a:t>back to topic page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0ACB5DF-209F-56A8-C78E-2F61E5E266AE}"/>
              </a:ext>
            </a:extLst>
          </p:cNvPr>
          <p:cNvSpPr txBox="1"/>
          <p:nvPr/>
        </p:nvSpPr>
        <p:spPr>
          <a:xfrm>
            <a:off x="703385" y="1617785"/>
            <a:ext cx="8114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728F"/>
                </a:solidFill>
                <a:latin typeface="Lato" panose="020F0502020204030203" pitchFamily="34" charset="77"/>
              </a:rPr>
              <a:t>4/7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F4E357-C70B-E1A5-75A1-1FFD21C800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755" y="308853"/>
            <a:ext cx="1367547" cy="136754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89B4BB5-E5EB-AECF-3A5A-1466ABBE2FE9}"/>
              </a:ext>
            </a:extLst>
          </p:cNvPr>
          <p:cNvGrpSpPr/>
          <p:nvPr/>
        </p:nvGrpSpPr>
        <p:grpSpPr>
          <a:xfrm>
            <a:off x="9949913" y="6150707"/>
            <a:ext cx="2119794" cy="482600"/>
            <a:chOff x="10269415" y="6133123"/>
            <a:chExt cx="1677199" cy="482600"/>
          </a:xfrm>
        </p:grpSpPr>
        <p:sp>
          <p:nvSpPr>
            <p:cNvPr id="10" name="Pentagon 9">
              <a:hlinkClick r:id="rId8" action="ppaction://hlinksldjump">
                <a:snd r:embed="rId9" name="click.wav"/>
              </a:hlinkClick>
              <a:extLst>
                <a:ext uri="{FF2B5EF4-FFF2-40B4-BE49-F238E27FC236}">
                  <a16:creationId xmlns:a16="http://schemas.microsoft.com/office/drawing/2014/main" id="{FA8A744A-1EB7-2DC2-E51A-562131D359F1}"/>
                </a:ext>
              </a:extLst>
            </p:cNvPr>
            <p:cNvSpPr/>
            <p:nvPr/>
          </p:nvSpPr>
          <p:spPr>
            <a:xfrm>
              <a:off x="10269415" y="6133123"/>
              <a:ext cx="1635369" cy="482600"/>
            </a:xfrm>
            <a:prstGeom prst="homePlate">
              <a:avLst>
                <a:gd name="adj" fmla="val 84211"/>
              </a:avLst>
            </a:prstGeom>
            <a:solidFill>
              <a:srgbClr val="FF7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hlinkClick r:id="rId8" action="ppaction://hlinksldjump">
                <a:snd r:embed="rId9" name="click.wav"/>
              </a:hlinkClick>
              <a:extLst>
                <a:ext uri="{FF2B5EF4-FFF2-40B4-BE49-F238E27FC236}">
                  <a16:creationId xmlns:a16="http://schemas.microsoft.com/office/drawing/2014/main" id="{C156250B-9248-CC6F-15BD-CCCE53B734EF}"/>
                </a:ext>
              </a:extLst>
            </p:cNvPr>
            <p:cNvSpPr txBox="1"/>
            <p:nvPr/>
          </p:nvSpPr>
          <p:spPr>
            <a:xfrm>
              <a:off x="10381762" y="6179039"/>
              <a:ext cx="15648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Lato" panose="020F0502020204030203" pitchFamily="34" charset="77"/>
                </a:rPr>
                <a:t>more animals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907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21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D066AB-6904-BC3E-BA8C-ACBA2CF7A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us sciurus.mp4">
            <a:hlinkClick r:id="" action="ppaction://media"/>
            <a:extLst>
              <a:ext uri="{FF2B5EF4-FFF2-40B4-BE49-F238E27FC236}">
                <a16:creationId xmlns:a16="http://schemas.microsoft.com/office/drawing/2014/main" id="{1B227FD7-2EA6-67C0-8808-80693FB748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53886" y="0"/>
            <a:ext cx="3857625" cy="6858000"/>
          </a:xfrm>
          <a:prstGeom prst="rect">
            <a:avLst/>
          </a:prstGeom>
        </p:spPr>
      </p:pic>
      <p:sp>
        <p:nvSpPr>
          <p:cNvPr id="11" name="TextBox 11">
            <a:extLst>
              <a:ext uri="{FF2B5EF4-FFF2-40B4-BE49-F238E27FC236}">
                <a16:creationId xmlns:a16="http://schemas.microsoft.com/office/drawing/2014/main" id="{A9C030B5-1311-6678-8844-D3E7D245E2A9}"/>
              </a:ext>
            </a:extLst>
          </p:cNvPr>
          <p:cNvSpPr txBox="1"/>
          <p:nvPr/>
        </p:nvSpPr>
        <p:spPr>
          <a:xfrm>
            <a:off x="1804326" y="3538807"/>
            <a:ext cx="7145382" cy="415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733"/>
              </a:lnSpc>
              <a:spcBef>
                <a:spcPct val="0"/>
              </a:spcBef>
            </a:pPr>
            <a:endParaRPr lang="en-US" sz="22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890195-3A48-F490-92FD-B5CE9F9FD009}"/>
              </a:ext>
            </a:extLst>
          </p:cNvPr>
          <p:cNvSpPr txBox="1"/>
          <p:nvPr/>
        </p:nvSpPr>
        <p:spPr>
          <a:xfrm>
            <a:off x="7028337" y="2686903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800">
              <a:solidFill>
                <a:srgbClr val="C64F52"/>
              </a:solidFill>
              <a:latin typeface="Lato" panose="020F0502020204030203" pitchFamily="34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7BB6B9-C28A-2BC7-CB77-FD4A8934F45B}"/>
              </a:ext>
            </a:extLst>
          </p:cNvPr>
          <p:cNvSpPr txBox="1"/>
          <p:nvPr/>
        </p:nvSpPr>
        <p:spPr>
          <a:xfrm>
            <a:off x="7035480" y="341794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800">
              <a:solidFill>
                <a:srgbClr val="C64F52"/>
              </a:solidFill>
              <a:latin typeface="Lato" panose="020F0502020204030203" pitchFamily="34" charset="77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3EBE3A2-ABB2-143B-6A7D-46BB81C8B451}"/>
              </a:ext>
            </a:extLst>
          </p:cNvPr>
          <p:cNvSpPr/>
          <p:nvPr/>
        </p:nvSpPr>
        <p:spPr>
          <a:xfrm>
            <a:off x="9356037" y="4918154"/>
            <a:ext cx="1958384" cy="742871"/>
          </a:xfrm>
          <a:prstGeom prst="roundRect">
            <a:avLst>
              <a:gd name="adj" fmla="val 50000"/>
            </a:avLst>
          </a:prstGeom>
          <a:solidFill>
            <a:srgbClr val="E9F0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>
                <a:solidFill>
                  <a:srgbClr val="8EAA4D"/>
                </a:solidFill>
                <a:latin typeface="Lato" panose="020F0502020204030203" pitchFamily="34" charset="77"/>
              </a:rPr>
              <a:t>translation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0EA109-6DBE-8809-DCE8-8636DEC9181B}"/>
              </a:ext>
            </a:extLst>
          </p:cNvPr>
          <p:cNvSpPr txBox="1"/>
          <p:nvPr/>
        </p:nvSpPr>
        <p:spPr>
          <a:xfrm>
            <a:off x="7105558" y="983519"/>
            <a:ext cx="359746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Lato" panose="020F0502020204030203" pitchFamily="34" charset="77"/>
              </a:rPr>
              <a:t>quid 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what</a:t>
            </a:r>
          </a:p>
          <a:p>
            <a:r>
              <a:rPr lang="en-US" sz="3600">
                <a:latin typeface="Lato" panose="020F0502020204030203" pitchFamily="34" charset="77"/>
              </a:rPr>
              <a:t>tibi 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to you</a:t>
            </a:r>
          </a:p>
          <a:p>
            <a:r>
              <a:rPr lang="en-US" sz="3600">
                <a:latin typeface="Lato" panose="020F0502020204030203" pitchFamily="34" charset="77"/>
              </a:rPr>
              <a:t>maxime 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most</a:t>
            </a:r>
          </a:p>
          <a:p>
            <a:r>
              <a:rPr lang="en-US" sz="3600">
                <a:latin typeface="Lato" panose="020F0502020204030203" pitchFamily="34" charset="77"/>
              </a:rPr>
              <a:t>placet 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is pleasing</a:t>
            </a:r>
          </a:p>
          <a:p>
            <a:r>
              <a:rPr lang="en-US" sz="3600">
                <a:latin typeface="Lato" panose="020F0502020204030203" pitchFamily="34" charset="77"/>
              </a:rPr>
              <a:t>mus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 a mouse</a:t>
            </a:r>
          </a:p>
          <a:p>
            <a:r>
              <a:rPr lang="en-US" sz="3600">
                <a:latin typeface="Lato" panose="020F0502020204030203" pitchFamily="34" charset="77"/>
              </a:rPr>
              <a:t>sciurus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 a squirrel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FBB0B8C-F814-A44F-7154-E0A80508683D}"/>
              </a:ext>
            </a:extLst>
          </p:cNvPr>
          <p:cNvSpPr/>
          <p:nvPr/>
        </p:nvSpPr>
        <p:spPr>
          <a:xfrm>
            <a:off x="6320577" y="4904149"/>
            <a:ext cx="2583711" cy="756876"/>
          </a:xfrm>
          <a:prstGeom prst="roundRect">
            <a:avLst>
              <a:gd name="adj" fmla="val 50000"/>
            </a:avLst>
          </a:prstGeom>
          <a:solidFill>
            <a:srgbClr val="ADDC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>
                <a:solidFill>
                  <a:srgbClr val="538BA3"/>
                </a:solidFill>
                <a:latin typeface="Lato" panose="020F0502020204030203" pitchFamily="34" charset="77"/>
              </a:rPr>
              <a:t>ask what animal someone likes most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2F78E75-EEBA-D9B9-AB1B-D95D55F55054}"/>
              </a:ext>
            </a:extLst>
          </p:cNvPr>
          <p:cNvGrpSpPr/>
          <p:nvPr/>
        </p:nvGrpSpPr>
        <p:grpSpPr>
          <a:xfrm>
            <a:off x="152400" y="6121400"/>
            <a:ext cx="2438400" cy="482600"/>
            <a:chOff x="152400" y="5981700"/>
            <a:chExt cx="2438400" cy="482600"/>
          </a:xfrm>
        </p:grpSpPr>
        <p:sp>
          <p:nvSpPr>
            <p:cNvPr id="7" name="Pentagon 6">
              <a:hlinkClick r:id="rId5" action="ppaction://hlinksldjump" highlightClick="1">
                <a:snd r:embed="rId6" name="whoosh.wav"/>
              </a:hlinkClick>
              <a:extLst>
                <a:ext uri="{FF2B5EF4-FFF2-40B4-BE49-F238E27FC236}">
                  <a16:creationId xmlns:a16="http://schemas.microsoft.com/office/drawing/2014/main" id="{FD54C66F-3161-D8FF-101A-7C77A64C72E2}"/>
                </a:ext>
              </a:extLst>
            </p:cNvPr>
            <p:cNvSpPr/>
            <p:nvPr/>
          </p:nvSpPr>
          <p:spPr>
            <a:xfrm rot="10800000">
              <a:off x="152400" y="5981700"/>
              <a:ext cx="2438400" cy="482600"/>
            </a:xfrm>
            <a:prstGeom prst="homePlate">
              <a:avLst>
                <a:gd name="adj" fmla="val 84211"/>
              </a:avLst>
            </a:prstGeom>
            <a:solidFill>
              <a:srgbClr val="FF7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hlinkClick r:id="rId5" action="ppaction://hlinksldjump">
                <a:snd r:embed="rId6" name="whoosh.wav"/>
              </a:hlinkClick>
              <a:extLst>
                <a:ext uri="{FF2B5EF4-FFF2-40B4-BE49-F238E27FC236}">
                  <a16:creationId xmlns:a16="http://schemas.microsoft.com/office/drawing/2014/main" id="{B80FCADD-7412-B5D3-7661-1031D321E4CE}"/>
                </a:ext>
              </a:extLst>
            </p:cNvPr>
            <p:cNvSpPr txBox="1"/>
            <p:nvPr/>
          </p:nvSpPr>
          <p:spPr>
            <a:xfrm>
              <a:off x="469900" y="6045200"/>
              <a:ext cx="2031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Lato" panose="020F0502020204030203" pitchFamily="34" charset="77"/>
                </a:rPr>
                <a:t>back to topic page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A0B4F67-DA43-113F-BA68-76BE849209EC}"/>
              </a:ext>
            </a:extLst>
          </p:cNvPr>
          <p:cNvSpPr txBox="1"/>
          <p:nvPr/>
        </p:nvSpPr>
        <p:spPr>
          <a:xfrm>
            <a:off x="703385" y="1617785"/>
            <a:ext cx="8114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728F"/>
                </a:solidFill>
                <a:latin typeface="Lato" panose="020F0502020204030203" pitchFamily="34" charset="77"/>
              </a:rPr>
              <a:t>5/7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9E9695-1D97-F6F8-CB22-E2785F4D19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755" y="308853"/>
            <a:ext cx="1367547" cy="136754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775F8DE-0514-89B1-D49C-5D422A980531}"/>
              </a:ext>
            </a:extLst>
          </p:cNvPr>
          <p:cNvGrpSpPr/>
          <p:nvPr/>
        </p:nvGrpSpPr>
        <p:grpSpPr>
          <a:xfrm>
            <a:off x="9949913" y="6150707"/>
            <a:ext cx="2119794" cy="482600"/>
            <a:chOff x="10269415" y="6133123"/>
            <a:chExt cx="1677199" cy="482600"/>
          </a:xfrm>
        </p:grpSpPr>
        <p:sp>
          <p:nvSpPr>
            <p:cNvPr id="10" name="Pentagon 9">
              <a:hlinkClick r:id="rId8" action="ppaction://hlinksldjump">
                <a:snd r:embed="rId9" name="click.wav"/>
              </a:hlinkClick>
              <a:extLst>
                <a:ext uri="{FF2B5EF4-FFF2-40B4-BE49-F238E27FC236}">
                  <a16:creationId xmlns:a16="http://schemas.microsoft.com/office/drawing/2014/main" id="{59993F1A-4B96-DFCE-2398-8844852F4514}"/>
                </a:ext>
              </a:extLst>
            </p:cNvPr>
            <p:cNvSpPr/>
            <p:nvPr/>
          </p:nvSpPr>
          <p:spPr>
            <a:xfrm>
              <a:off x="10269415" y="6133123"/>
              <a:ext cx="1635369" cy="482600"/>
            </a:xfrm>
            <a:prstGeom prst="homePlate">
              <a:avLst>
                <a:gd name="adj" fmla="val 84211"/>
              </a:avLst>
            </a:prstGeom>
            <a:solidFill>
              <a:srgbClr val="FF7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hlinkClick r:id="rId8" action="ppaction://hlinksldjump">
                <a:snd r:embed="rId9" name="click.wav"/>
              </a:hlinkClick>
              <a:extLst>
                <a:ext uri="{FF2B5EF4-FFF2-40B4-BE49-F238E27FC236}">
                  <a16:creationId xmlns:a16="http://schemas.microsoft.com/office/drawing/2014/main" id="{D8EB27BC-5B8F-EA6F-3B7D-E3E7AF4F864E}"/>
                </a:ext>
              </a:extLst>
            </p:cNvPr>
            <p:cNvSpPr txBox="1"/>
            <p:nvPr/>
          </p:nvSpPr>
          <p:spPr>
            <a:xfrm>
              <a:off x="10381762" y="6179039"/>
              <a:ext cx="15648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Lato" panose="020F0502020204030203" pitchFamily="34" charset="77"/>
                </a:rPr>
                <a:t>more animals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456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53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243F29-7CA0-55EF-3055-B24EBE4AA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ranea serpens.mp4">
            <a:hlinkClick r:id="" action="ppaction://media"/>
            <a:extLst>
              <a:ext uri="{FF2B5EF4-FFF2-40B4-BE49-F238E27FC236}">
                <a16:creationId xmlns:a16="http://schemas.microsoft.com/office/drawing/2014/main" id="{75EC85BF-536F-6857-F01A-B418AAEDD7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38388" y="0"/>
            <a:ext cx="3857625" cy="6858000"/>
          </a:xfrm>
          <a:prstGeom prst="rect">
            <a:avLst/>
          </a:prstGeom>
        </p:spPr>
      </p:pic>
      <p:sp>
        <p:nvSpPr>
          <p:cNvPr id="11" name="TextBox 11">
            <a:extLst>
              <a:ext uri="{FF2B5EF4-FFF2-40B4-BE49-F238E27FC236}">
                <a16:creationId xmlns:a16="http://schemas.microsoft.com/office/drawing/2014/main" id="{96A37B1E-1D2E-2232-95EF-0ACC7B12B92D}"/>
              </a:ext>
            </a:extLst>
          </p:cNvPr>
          <p:cNvSpPr txBox="1"/>
          <p:nvPr/>
        </p:nvSpPr>
        <p:spPr>
          <a:xfrm>
            <a:off x="1804326" y="3538807"/>
            <a:ext cx="7145382" cy="415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733"/>
              </a:lnSpc>
              <a:spcBef>
                <a:spcPct val="0"/>
              </a:spcBef>
            </a:pPr>
            <a:endParaRPr lang="en-US" sz="22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1B4683-58E5-6613-D021-791AA9C58D0B}"/>
              </a:ext>
            </a:extLst>
          </p:cNvPr>
          <p:cNvSpPr txBox="1"/>
          <p:nvPr/>
        </p:nvSpPr>
        <p:spPr>
          <a:xfrm>
            <a:off x="7028337" y="2686903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800">
              <a:solidFill>
                <a:srgbClr val="C64F52"/>
              </a:solidFill>
              <a:latin typeface="Lato" panose="020F0502020204030203" pitchFamily="34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9E5BCC-B0C0-757B-68D6-2E0EC59554A1}"/>
              </a:ext>
            </a:extLst>
          </p:cNvPr>
          <p:cNvSpPr txBox="1"/>
          <p:nvPr/>
        </p:nvSpPr>
        <p:spPr>
          <a:xfrm>
            <a:off x="7035480" y="341794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800">
              <a:solidFill>
                <a:srgbClr val="C64F52"/>
              </a:solidFill>
              <a:latin typeface="Lato" panose="020F0502020204030203" pitchFamily="34" charset="77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5AC82F3-5381-E77E-7CC2-13056BD57E35}"/>
              </a:ext>
            </a:extLst>
          </p:cNvPr>
          <p:cNvSpPr/>
          <p:nvPr/>
        </p:nvSpPr>
        <p:spPr>
          <a:xfrm>
            <a:off x="9464525" y="4918154"/>
            <a:ext cx="1958384" cy="742871"/>
          </a:xfrm>
          <a:prstGeom prst="roundRect">
            <a:avLst>
              <a:gd name="adj" fmla="val 50000"/>
            </a:avLst>
          </a:prstGeom>
          <a:solidFill>
            <a:srgbClr val="E9F0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>
                <a:solidFill>
                  <a:srgbClr val="8EAA4D"/>
                </a:solidFill>
                <a:latin typeface="Lato" panose="020F0502020204030203" pitchFamily="34" charset="77"/>
              </a:rPr>
              <a:t>translation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976545-F234-42F7-D376-71D07FA311EC}"/>
              </a:ext>
            </a:extLst>
          </p:cNvPr>
          <p:cNvSpPr txBox="1"/>
          <p:nvPr/>
        </p:nvSpPr>
        <p:spPr>
          <a:xfrm>
            <a:off x="7567677" y="859534"/>
            <a:ext cx="357982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Lato" panose="020F0502020204030203" pitchFamily="34" charset="77"/>
              </a:rPr>
              <a:t>quid 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what</a:t>
            </a:r>
          </a:p>
          <a:p>
            <a:r>
              <a:rPr lang="en-US" sz="3600">
                <a:latin typeface="Lato" panose="020F0502020204030203" pitchFamily="34" charset="77"/>
              </a:rPr>
              <a:t>tibi 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to you</a:t>
            </a:r>
          </a:p>
          <a:p>
            <a:r>
              <a:rPr lang="en-US" sz="3600">
                <a:latin typeface="Lato" panose="020F0502020204030203" pitchFamily="34" charset="77"/>
              </a:rPr>
              <a:t>maxime 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most</a:t>
            </a:r>
          </a:p>
          <a:p>
            <a:r>
              <a:rPr lang="en-US" sz="3600">
                <a:latin typeface="Lato" panose="020F0502020204030203" pitchFamily="34" charset="77"/>
              </a:rPr>
              <a:t>placet 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is pleasing</a:t>
            </a:r>
          </a:p>
          <a:p>
            <a:r>
              <a:rPr lang="en-US" sz="3600">
                <a:latin typeface="Lato" panose="020F0502020204030203" pitchFamily="34" charset="77"/>
              </a:rPr>
              <a:t>aranea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 a spider</a:t>
            </a:r>
          </a:p>
          <a:p>
            <a:r>
              <a:rPr lang="en-US" sz="3600">
                <a:latin typeface="Lato" panose="020F0502020204030203" pitchFamily="34" charset="77"/>
              </a:rPr>
              <a:t>serpens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 a snake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35FE629-57B8-58B8-72B5-659BE6E0EE56}"/>
              </a:ext>
            </a:extLst>
          </p:cNvPr>
          <p:cNvSpPr/>
          <p:nvPr/>
        </p:nvSpPr>
        <p:spPr>
          <a:xfrm>
            <a:off x="6519756" y="4904149"/>
            <a:ext cx="2583711" cy="756876"/>
          </a:xfrm>
          <a:prstGeom prst="roundRect">
            <a:avLst>
              <a:gd name="adj" fmla="val 50000"/>
            </a:avLst>
          </a:prstGeom>
          <a:solidFill>
            <a:srgbClr val="ADDC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>
                <a:solidFill>
                  <a:srgbClr val="538BA3"/>
                </a:solidFill>
                <a:latin typeface="Lato" panose="020F0502020204030203" pitchFamily="34" charset="77"/>
              </a:rPr>
              <a:t>ask what animal someone likes most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58D4DDB-490C-EAA3-EA4A-CDE29470734E}"/>
              </a:ext>
            </a:extLst>
          </p:cNvPr>
          <p:cNvGrpSpPr/>
          <p:nvPr/>
        </p:nvGrpSpPr>
        <p:grpSpPr>
          <a:xfrm>
            <a:off x="152400" y="6121400"/>
            <a:ext cx="2438400" cy="482600"/>
            <a:chOff x="152400" y="5981700"/>
            <a:chExt cx="2438400" cy="482600"/>
          </a:xfrm>
        </p:grpSpPr>
        <p:sp>
          <p:nvSpPr>
            <p:cNvPr id="7" name="Pentagon 6">
              <a:hlinkClick r:id="rId5" action="ppaction://hlinksldjump" highlightClick="1">
                <a:snd r:embed="rId6" name="whoosh.wav"/>
              </a:hlinkClick>
              <a:extLst>
                <a:ext uri="{FF2B5EF4-FFF2-40B4-BE49-F238E27FC236}">
                  <a16:creationId xmlns:a16="http://schemas.microsoft.com/office/drawing/2014/main" id="{4F7F941D-1C60-F960-F667-4D3A71057B01}"/>
                </a:ext>
              </a:extLst>
            </p:cNvPr>
            <p:cNvSpPr/>
            <p:nvPr/>
          </p:nvSpPr>
          <p:spPr>
            <a:xfrm rot="10800000">
              <a:off x="152400" y="5981700"/>
              <a:ext cx="2438400" cy="482600"/>
            </a:xfrm>
            <a:prstGeom prst="homePlate">
              <a:avLst>
                <a:gd name="adj" fmla="val 84211"/>
              </a:avLst>
            </a:prstGeom>
            <a:solidFill>
              <a:srgbClr val="FF7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hlinkClick r:id="rId5" action="ppaction://hlinksldjump">
                <a:snd r:embed="rId6" name="whoosh.wav"/>
              </a:hlinkClick>
              <a:extLst>
                <a:ext uri="{FF2B5EF4-FFF2-40B4-BE49-F238E27FC236}">
                  <a16:creationId xmlns:a16="http://schemas.microsoft.com/office/drawing/2014/main" id="{14F2E7B1-3553-A267-D322-BF0C1551549C}"/>
                </a:ext>
              </a:extLst>
            </p:cNvPr>
            <p:cNvSpPr txBox="1"/>
            <p:nvPr/>
          </p:nvSpPr>
          <p:spPr>
            <a:xfrm>
              <a:off x="469900" y="6045200"/>
              <a:ext cx="2031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Lato" panose="020F0502020204030203" pitchFamily="34" charset="77"/>
                </a:rPr>
                <a:t>back to topic page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3FB855C-77EA-236D-155C-6820CA39A457}"/>
              </a:ext>
            </a:extLst>
          </p:cNvPr>
          <p:cNvSpPr txBox="1"/>
          <p:nvPr/>
        </p:nvSpPr>
        <p:spPr>
          <a:xfrm>
            <a:off x="703385" y="1617785"/>
            <a:ext cx="8114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728F"/>
                </a:solidFill>
                <a:latin typeface="Lato" panose="020F0502020204030203" pitchFamily="34" charset="77"/>
              </a:rPr>
              <a:t>6/7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2E6A3E-8F86-5F6E-9214-E31497FBFC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755" y="308853"/>
            <a:ext cx="1367547" cy="136754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ADE0DC8-85BF-F7D4-8923-F30FDCB4CC78}"/>
              </a:ext>
            </a:extLst>
          </p:cNvPr>
          <p:cNvGrpSpPr/>
          <p:nvPr/>
        </p:nvGrpSpPr>
        <p:grpSpPr>
          <a:xfrm>
            <a:off x="9949913" y="6150707"/>
            <a:ext cx="2119794" cy="482600"/>
            <a:chOff x="10269415" y="6133123"/>
            <a:chExt cx="1677199" cy="482600"/>
          </a:xfrm>
        </p:grpSpPr>
        <p:sp>
          <p:nvSpPr>
            <p:cNvPr id="10" name="Pentagon 9">
              <a:hlinkClick r:id="rId8" action="ppaction://hlinksldjump">
                <a:snd r:embed="rId9" name="click.wav"/>
              </a:hlinkClick>
              <a:extLst>
                <a:ext uri="{FF2B5EF4-FFF2-40B4-BE49-F238E27FC236}">
                  <a16:creationId xmlns:a16="http://schemas.microsoft.com/office/drawing/2014/main" id="{2D4A54C3-1143-0EB7-4A60-5906BEAD1963}"/>
                </a:ext>
              </a:extLst>
            </p:cNvPr>
            <p:cNvSpPr/>
            <p:nvPr/>
          </p:nvSpPr>
          <p:spPr>
            <a:xfrm>
              <a:off x="10269415" y="6133123"/>
              <a:ext cx="1635369" cy="482600"/>
            </a:xfrm>
            <a:prstGeom prst="homePlate">
              <a:avLst>
                <a:gd name="adj" fmla="val 84211"/>
              </a:avLst>
            </a:prstGeom>
            <a:solidFill>
              <a:srgbClr val="FF7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hlinkClick r:id="rId8" action="ppaction://hlinksldjump">
                <a:snd r:embed="rId9" name="click.wav"/>
              </a:hlinkClick>
              <a:extLst>
                <a:ext uri="{FF2B5EF4-FFF2-40B4-BE49-F238E27FC236}">
                  <a16:creationId xmlns:a16="http://schemas.microsoft.com/office/drawing/2014/main" id="{6F52AC48-A59F-B390-4F3F-50E549DE86F1}"/>
                </a:ext>
              </a:extLst>
            </p:cNvPr>
            <p:cNvSpPr txBox="1"/>
            <p:nvPr/>
          </p:nvSpPr>
          <p:spPr>
            <a:xfrm>
              <a:off x="10381762" y="6179039"/>
              <a:ext cx="15648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Lato" panose="020F0502020204030203" pitchFamily="34" charset="77"/>
                </a:rPr>
                <a:t>more animals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871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53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7C90DC-5805-0135-8AB1-E731297E1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unicornis draco.mp4">
            <a:hlinkClick r:id="" action="ppaction://media"/>
            <a:extLst>
              <a:ext uri="{FF2B5EF4-FFF2-40B4-BE49-F238E27FC236}">
                <a16:creationId xmlns:a16="http://schemas.microsoft.com/office/drawing/2014/main" id="{62B8029C-FBBD-5414-2915-6CB8335017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53888" y="0"/>
            <a:ext cx="3857625" cy="6858000"/>
          </a:xfrm>
          <a:prstGeom prst="rect">
            <a:avLst/>
          </a:prstGeom>
        </p:spPr>
      </p:pic>
      <p:sp>
        <p:nvSpPr>
          <p:cNvPr id="11" name="TextBox 11">
            <a:extLst>
              <a:ext uri="{FF2B5EF4-FFF2-40B4-BE49-F238E27FC236}">
                <a16:creationId xmlns:a16="http://schemas.microsoft.com/office/drawing/2014/main" id="{511264AE-A8F9-551C-1500-AF6E64AE757A}"/>
              </a:ext>
            </a:extLst>
          </p:cNvPr>
          <p:cNvSpPr txBox="1"/>
          <p:nvPr/>
        </p:nvSpPr>
        <p:spPr>
          <a:xfrm>
            <a:off x="1804326" y="3538807"/>
            <a:ext cx="7145382" cy="415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733"/>
              </a:lnSpc>
              <a:spcBef>
                <a:spcPct val="0"/>
              </a:spcBef>
            </a:pPr>
            <a:endParaRPr lang="en-US" sz="22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EA8992-DBA5-C358-8338-FCE329B8A769}"/>
              </a:ext>
            </a:extLst>
          </p:cNvPr>
          <p:cNvSpPr txBox="1"/>
          <p:nvPr/>
        </p:nvSpPr>
        <p:spPr>
          <a:xfrm>
            <a:off x="7028337" y="2686903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800">
              <a:solidFill>
                <a:srgbClr val="C64F52"/>
              </a:solidFill>
              <a:latin typeface="Lato" panose="020F0502020204030203" pitchFamily="34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3D5B90-B38E-D783-AE3E-21BDC3E76745}"/>
              </a:ext>
            </a:extLst>
          </p:cNvPr>
          <p:cNvSpPr txBox="1"/>
          <p:nvPr/>
        </p:nvSpPr>
        <p:spPr>
          <a:xfrm>
            <a:off x="7035480" y="341794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800">
              <a:solidFill>
                <a:srgbClr val="C64F52"/>
              </a:solidFill>
              <a:latin typeface="Lato" panose="020F0502020204030203" pitchFamily="34" charset="77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6E66436-740C-72D3-AB4F-08190A7DF609}"/>
              </a:ext>
            </a:extLst>
          </p:cNvPr>
          <p:cNvSpPr/>
          <p:nvPr/>
        </p:nvSpPr>
        <p:spPr>
          <a:xfrm>
            <a:off x="9247549" y="4918154"/>
            <a:ext cx="1958384" cy="742871"/>
          </a:xfrm>
          <a:prstGeom prst="roundRect">
            <a:avLst>
              <a:gd name="adj" fmla="val 50000"/>
            </a:avLst>
          </a:prstGeom>
          <a:solidFill>
            <a:srgbClr val="E9F0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>
                <a:solidFill>
                  <a:srgbClr val="8EAA4D"/>
                </a:solidFill>
                <a:latin typeface="Lato" panose="020F0502020204030203" pitchFamily="34" charset="77"/>
              </a:rPr>
              <a:t>translation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22736A-0B71-96AC-BD54-E27B377621A4}"/>
              </a:ext>
            </a:extLst>
          </p:cNvPr>
          <p:cNvSpPr txBox="1"/>
          <p:nvPr/>
        </p:nvSpPr>
        <p:spPr>
          <a:xfrm>
            <a:off x="7614171" y="1246990"/>
            <a:ext cx="400782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Lato" panose="020F0502020204030203" pitchFamily="34" charset="77"/>
              </a:rPr>
              <a:t>quid 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what</a:t>
            </a:r>
          </a:p>
          <a:p>
            <a:r>
              <a:rPr lang="en-US" sz="3600">
                <a:latin typeface="Lato" panose="020F0502020204030203" pitchFamily="34" charset="77"/>
              </a:rPr>
              <a:t>tibi 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to you</a:t>
            </a:r>
          </a:p>
          <a:p>
            <a:r>
              <a:rPr lang="en-US" sz="3600">
                <a:latin typeface="Lato" panose="020F0502020204030203" pitchFamily="34" charset="77"/>
              </a:rPr>
              <a:t>maxime 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most</a:t>
            </a:r>
          </a:p>
          <a:p>
            <a:r>
              <a:rPr lang="en-US" sz="3600">
                <a:latin typeface="Lato" panose="020F0502020204030203" pitchFamily="34" charset="77"/>
              </a:rPr>
              <a:t>unicornis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 a unicorn</a:t>
            </a:r>
          </a:p>
          <a:p>
            <a:r>
              <a:rPr lang="en-US" sz="3600">
                <a:latin typeface="Lato" panose="020F0502020204030203" pitchFamily="34" charset="77"/>
              </a:rPr>
              <a:t>draco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 a dragon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B674EA9-64A5-FF30-8A6D-BBE9DFF9D550}"/>
              </a:ext>
            </a:extLst>
          </p:cNvPr>
          <p:cNvSpPr/>
          <p:nvPr/>
        </p:nvSpPr>
        <p:spPr>
          <a:xfrm>
            <a:off x="6320577" y="4904149"/>
            <a:ext cx="2583711" cy="756876"/>
          </a:xfrm>
          <a:prstGeom prst="roundRect">
            <a:avLst>
              <a:gd name="adj" fmla="val 50000"/>
            </a:avLst>
          </a:prstGeom>
          <a:solidFill>
            <a:srgbClr val="ADDC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>
                <a:solidFill>
                  <a:srgbClr val="538BA3"/>
                </a:solidFill>
                <a:latin typeface="Lato" panose="020F0502020204030203" pitchFamily="34" charset="77"/>
              </a:rPr>
              <a:t>ask what animal someone likes most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51970F2-697A-CAD3-93C6-F6AA5E93F5B9}"/>
              </a:ext>
            </a:extLst>
          </p:cNvPr>
          <p:cNvGrpSpPr/>
          <p:nvPr/>
        </p:nvGrpSpPr>
        <p:grpSpPr>
          <a:xfrm>
            <a:off x="152400" y="6121400"/>
            <a:ext cx="2438400" cy="482600"/>
            <a:chOff x="152400" y="5981700"/>
            <a:chExt cx="2438400" cy="482600"/>
          </a:xfrm>
        </p:grpSpPr>
        <p:sp>
          <p:nvSpPr>
            <p:cNvPr id="7" name="Pentagon 6">
              <a:hlinkClick r:id="rId5" action="ppaction://hlinksldjump" highlightClick="1">
                <a:snd r:embed="rId6" name="whoosh.wav"/>
              </a:hlinkClick>
              <a:extLst>
                <a:ext uri="{FF2B5EF4-FFF2-40B4-BE49-F238E27FC236}">
                  <a16:creationId xmlns:a16="http://schemas.microsoft.com/office/drawing/2014/main" id="{45C618C8-BBC7-D070-9FBF-992E6DB83386}"/>
                </a:ext>
              </a:extLst>
            </p:cNvPr>
            <p:cNvSpPr/>
            <p:nvPr/>
          </p:nvSpPr>
          <p:spPr>
            <a:xfrm rot="10800000">
              <a:off x="152400" y="5981700"/>
              <a:ext cx="2438400" cy="482600"/>
            </a:xfrm>
            <a:prstGeom prst="homePlate">
              <a:avLst>
                <a:gd name="adj" fmla="val 84211"/>
              </a:avLst>
            </a:prstGeom>
            <a:solidFill>
              <a:srgbClr val="FF7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hlinkClick r:id="rId5" action="ppaction://hlinksldjump">
                <a:snd r:embed="rId6" name="whoosh.wav"/>
              </a:hlinkClick>
              <a:extLst>
                <a:ext uri="{FF2B5EF4-FFF2-40B4-BE49-F238E27FC236}">
                  <a16:creationId xmlns:a16="http://schemas.microsoft.com/office/drawing/2014/main" id="{7DF8EE8D-DA67-8591-BE50-6B6F8F6A0839}"/>
                </a:ext>
              </a:extLst>
            </p:cNvPr>
            <p:cNvSpPr txBox="1"/>
            <p:nvPr/>
          </p:nvSpPr>
          <p:spPr>
            <a:xfrm>
              <a:off x="469900" y="6045200"/>
              <a:ext cx="2031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Lato" panose="020F0502020204030203" pitchFamily="34" charset="77"/>
                </a:rPr>
                <a:t>back to topic page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BD086D0-EA81-8529-1A59-0E97EB530C3F}"/>
              </a:ext>
            </a:extLst>
          </p:cNvPr>
          <p:cNvSpPr txBox="1"/>
          <p:nvPr/>
        </p:nvSpPr>
        <p:spPr>
          <a:xfrm>
            <a:off x="703385" y="1617785"/>
            <a:ext cx="8114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728F"/>
                </a:solidFill>
                <a:latin typeface="Lato" panose="020F0502020204030203" pitchFamily="34" charset="77"/>
              </a:rPr>
              <a:t>7/7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D2830E-CF98-B39F-C6E9-BD6A3DB213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755" y="308853"/>
            <a:ext cx="1367547" cy="136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634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53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C3E28C-4F91-CC57-3D60-9192BB1D82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tne hoc vexillum...BritAm">
            <a:hlinkClick r:id="" action="ppaction://media"/>
            <a:extLst>
              <a:ext uri="{FF2B5EF4-FFF2-40B4-BE49-F238E27FC236}">
                <a16:creationId xmlns:a16="http://schemas.microsoft.com/office/drawing/2014/main" id="{26D3CA37-551A-8D7C-AD53-96CF79B9635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967.187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43419" y="0"/>
            <a:ext cx="3857625" cy="6858000"/>
          </a:xfrm>
          <a:prstGeom prst="rect">
            <a:avLst/>
          </a:prstGeom>
        </p:spPr>
      </p:pic>
      <p:sp>
        <p:nvSpPr>
          <p:cNvPr id="11" name="TextBox 11">
            <a:extLst>
              <a:ext uri="{FF2B5EF4-FFF2-40B4-BE49-F238E27FC236}">
                <a16:creationId xmlns:a16="http://schemas.microsoft.com/office/drawing/2014/main" id="{EC395B44-2FFF-D852-96B4-6A2DB242AE68}"/>
              </a:ext>
            </a:extLst>
          </p:cNvPr>
          <p:cNvSpPr txBox="1"/>
          <p:nvPr/>
        </p:nvSpPr>
        <p:spPr>
          <a:xfrm>
            <a:off x="1804326" y="3538807"/>
            <a:ext cx="7145382" cy="415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733"/>
              </a:lnSpc>
              <a:spcBef>
                <a:spcPct val="0"/>
              </a:spcBef>
            </a:pPr>
            <a:endParaRPr lang="en-US" sz="22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B90196-704B-6835-2178-C24F9C16C303}"/>
              </a:ext>
            </a:extLst>
          </p:cNvPr>
          <p:cNvSpPr txBox="1"/>
          <p:nvPr/>
        </p:nvSpPr>
        <p:spPr>
          <a:xfrm>
            <a:off x="7028337" y="2686903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800">
              <a:solidFill>
                <a:srgbClr val="C64F52"/>
              </a:solidFill>
              <a:latin typeface="Lato" panose="020F0502020204030203" pitchFamily="34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299EEA-4AB8-D308-8902-921E2F4A70CC}"/>
              </a:ext>
            </a:extLst>
          </p:cNvPr>
          <p:cNvSpPr txBox="1"/>
          <p:nvPr/>
        </p:nvSpPr>
        <p:spPr>
          <a:xfrm>
            <a:off x="7035480" y="341794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800">
              <a:solidFill>
                <a:srgbClr val="C64F52"/>
              </a:solidFill>
              <a:latin typeface="Lato" panose="020F0502020204030203" pitchFamily="34" charset="77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9646FFF-5E7E-A1B9-83B5-DA8EC4ABEF74}"/>
              </a:ext>
            </a:extLst>
          </p:cNvPr>
          <p:cNvSpPr/>
          <p:nvPr/>
        </p:nvSpPr>
        <p:spPr>
          <a:xfrm>
            <a:off x="8720607" y="4906108"/>
            <a:ext cx="1958384" cy="742871"/>
          </a:xfrm>
          <a:prstGeom prst="roundRect">
            <a:avLst>
              <a:gd name="adj" fmla="val 50000"/>
            </a:avLst>
          </a:prstGeom>
          <a:solidFill>
            <a:srgbClr val="E9F0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>
                <a:solidFill>
                  <a:srgbClr val="8EAA4D"/>
                </a:solidFill>
                <a:latin typeface="Lato" panose="020F0502020204030203" pitchFamily="34" charset="77"/>
              </a:rPr>
              <a:t>translation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7FF06A-925C-9932-971C-AC7B86C07FD4}"/>
              </a:ext>
            </a:extLst>
          </p:cNvPr>
          <p:cNvSpPr txBox="1"/>
          <p:nvPr/>
        </p:nvSpPr>
        <p:spPr>
          <a:xfrm>
            <a:off x="6809002" y="999019"/>
            <a:ext cx="4190571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Lato" panose="020F0502020204030203" pitchFamily="34" charset="77"/>
              </a:rPr>
              <a:t>estne 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is…?</a:t>
            </a:r>
          </a:p>
          <a:p>
            <a:r>
              <a:rPr lang="en-US" sz="3600">
                <a:latin typeface="Lato" panose="020F0502020204030203" pitchFamily="34" charset="77"/>
              </a:rPr>
              <a:t>hoc 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this</a:t>
            </a:r>
          </a:p>
          <a:p>
            <a:r>
              <a:rPr lang="en-US" sz="3600">
                <a:latin typeface="Lato" panose="020F0502020204030203" pitchFamily="34" charset="77"/>
              </a:rPr>
              <a:t>vexillum 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flag</a:t>
            </a:r>
          </a:p>
          <a:p>
            <a:r>
              <a:rPr lang="en-US" sz="3600">
                <a:latin typeface="Lato" panose="020F0502020204030203" pitchFamily="34" charset="77"/>
              </a:rPr>
              <a:t>Britanniae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 Britain’s</a:t>
            </a:r>
            <a:endParaRPr lang="en-US" sz="3600">
              <a:latin typeface="Lato" panose="020F0502020204030203" pitchFamily="34" charset="77"/>
            </a:endParaRPr>
          </a:p>
          <a:p>
            <a:r>
              <a:rPr lang="en-US" sz="3600">
                <a:latin typeface="Lato" panose="020F0502020204030203" pitchFamily="34" charset="77"/>
              </a:rPr>
              <a:t>aut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 or</a:t>
            </a:r>
          </a:p>
          <a:p>
            <a:r>
              <a:rPr lang="en-US" sz="3600">
                <a:latin typeface="Lato" panose="020F0502020204030203" pitchFamily="34" charset="77"/>
              </a:rPr>
              <a:t>Americae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 America’s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E180F97-003B-0570-D394-B06FA4C48F90}"/>
              </a:ext>
            </a:extLst>
          </p:cNvPr>
          <p:cNvGrpSpPr/>
          <p:nvPr/>
        </p:nvGrpSpPr>
        <p:grpSpPr>
          <a:xfrm>
            <a:off x="9562451" y="6150707"/>
            <a:ext cx="2454389" cy="482600"/>
            <a:chOff x="9962850" y="6133123"/>
            <a:chExt cx="1941933" cy="482600"/>
          </a:xfrm>
        </p:grpSpPr>
        <p:sp>
          <p:nvSpPr>
            <p:cNvPr id="18" name="Pentagon 17">
              <a:hlinkClick r:id="rId5" action="ppaction://hlinksldjump">
                <a:snd r:embed="rId6" name="click.wav"/>
              </a:hlinkClick>
              <a:extLst>
                <a:ext uri="{FF2B5EF4-FFF2-40B4-BE49-F238E27FC236}">
                  <a16:creationId xmlns:a16="http://schemas.microsoft.com/office/drawing/2014/main" id="{4707F4B0-AA84-11C2-80D6-E80C97DE3338}"/>
                </a:ext>
              </a:extLst>
            </p:cNvPr>
            <p:cNvSpPr/>
            <p:nvPr/>
          </p:nvSpPr>
          <p:spPr>
            <a:xfrm>
              <a:off x="9962850" y="6133123"/>
              <a:ext cx="1941933" cy="482600"/>
            </a:xfrm>
            <a:prstGeom prst="homePlate">
              <a:avLst>
                <a:gd name="adj" fmla="val 84211"/>
              </a:avLst>
            </a:prstGeom>
            <a:solidFill>
              <a:srgbClr val="FF7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hlinkClick r:id="rId5" action="ppaction://hlinksldjump">
                <a:snd r:embed="rId6" name="click.wav"/>
              </a:hlinkClick>
              <a:extLst>
                <a:ext uri="{FF2B5EF4-FFF2-40B4-BE49-F238E27FC236}">
                  <a16:creationId xmlns:a16="http://schemas.microsoft.com/office/drawing/2014/main" id="{B48062C7-B26E-04D7-6799-18C62AD23020}"/>
                </a:ext>
              </a:extLst>
            </p:cNvPr>
            <p:cNvSpPr txBox="1"/>
            <p:nvPr/>
          </p:nvSpPr>
          <p:spPr>
            <a:xfrm>
              <a:off x="10087465" y="6179039"/>
              <a:ext cx="16059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Lato" panose="020F0502020204030203" pitchFamily="34" charset="77"/>
                </a:rPr>
                <a:t>next flag question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3A65F75-98EA-6E08-E702-5BB8D2DE59EE}"/>
              </a:ext>
            </a:extLst>
          </p:cNvPr>
          <p:cNvGrpSpPr/>
          <p:nvPr/>
        </p:nvGrpSpPr>
        <p:grpSpPr>
          <a:xfrm>
            <a:off x="152400" y="6121400"/>
            <a:ext cx="2438400" cy="482600"/>
            <a:chOff x="152400" y="5981700"/>
            <a:chExt cx="2438400" cy="482600"/>
          </a:xfrm>
        </p:grpSpPr>
        <p:sp>
          <p:nvSpPr>
            <p:cNvPr id="7" name="Pentagon 6">
              <a:hlinkClick r:id="rId7" action="ppaction://hlinksldjump" highlightClick="1">
                <a:snd r:embed="rId8" name="whoosh.wav"/>
              </a:hlinkClick>
              <a:extLst>
                <a:ext uri="{FF2B5EF4-FFF2-40B4-BE49-F238E27FC236}">
                  <a16:creationId xmlns:a16="http://schemas.microsoft.com/office/drawing/2014/main" id="{38176E93-7BDE-F68D-4F90-5F238EA11D9B}"/>
                </a:ext>
              </a:extLst>
            </p:cNvPr>
            <p:cNvSpPr/>
            <p:nvPr/>
          </p:nvSpPr>
          <p:spPr>
            <a:xfrm rot="10800000">
              <a:off x="152400" y="5981700"/>
              <a:ext cx="2438400" cy="482600"/>
            </a:xfrm>
            <a:prstGeom prst="homePlate">
              <a:avLst>
                <a:gd name="adj" fmla="val 84211"/>
              </a:avLst>
            </a:prstGeom>
            <a:solidFill>
              <a:srgbClr val="FF7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hlinkClick r:id="rId7" action="ppaction://hlinksldjump">
                <a:snd r:embed="rId8" name="whoosh.wav"/>
              </a:hlinkClick>
              <a:extLst>
                <a:ext uri="{FF2B5EF4-FFF2-40B4-BE49-F238E27FC236}">
                  <a16:creationId xmlns:a16="http://schemas.microsoft.com/office/drawing/2014/main" id="{2C8A6319-7CCA-96EC-7E86-C65698F151E2}"/>
                </a:ext>
              </a:extLst>
            </p:cNvPr>
            <p:cNvSpPr txBox="1"/>
            <p:nvPr/>
          </p:nvSpPr>
          <p:spPr>
            <a:xfrm>
              <a:off x="469900" y="6045200"/>
              <a:ext cx="2031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Lato" panose="020F0502020204030203" pitchFamily="34" charset="77"/>
                </a:rPr>
                <a:t>back to topic page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1F21152-3DE2-445E-E10A-CC6E67E17A42}"/>
              </a:ext>
            </a:extLst>
          </p:cNvPr>
          <p:cNvSpPr txBox="1"/>
          <p:nvPr/>
        </p:nvSpPr>
        <p:spPr>
          <a:xfrm>
            <a:off x="703385" y="1617785"/>
            <a:ext cx="8114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728F"/>
                </a:solidFill>
                <a:latin typeface="Lato" panose="020F0502020204030203" pitchFamily="34" charset="77"/>
              </a:rPr>
              <a:t>1/9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581527-2A19-8143-40E2-52A52B24B7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465" y="287911"/>
            <a:ext cx="1401338" cy="1401338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674C832-F212-6C3D-B74D-3F41DE8B42B7}"/>
              </a:ext>
            </a:extLst>
          </p:cNvPr>
          <p:cNvSpPr/>
          <p:nvPr/>
        </p:nvSpPr>
        <p:spPr>
          <a:xfrm>
            <a:off x="6349275" y="4898423"/>
            <a:ext cx="2081804" cy="756876"/>
          </a:xfrm>
          <a:prstGeom prst="roundRect">
            <a:avLst>
              <a:gd name="adj" fmla="val 50000"/>
            </a:avLst>
          </a:prstGeom>
          <a:solidFill>
            <a:srgbClr val="ADDC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>
                <a:solidFill>
                  <a:srgbClr val="538BA3"/>
                </a:solidFill>
                <a:latin typeface="Lato" panose="020F0502020204030203" pitchFamily="34" charset="77"/>
              </a:rPr>
              <a:t>hear the flag </a:t>
            </a:r>
          </a:p>
          <a:p>
            <a:pPr algn="ctr"/>
            <a:r>
              <a:rPr lang="en-US" sz="1700" b="1">
                <a:solidFill>
                  <a:srgbClr val="538BA3"/>
                </a:solidFill>
                <a:latin typeface="Lato" panose="020F0502020204030203" pitchFamily="34" charset="77"/>
              </a:rPr>
              <a:t>question</a:t>
            </a:r>
          </a:p>
        </p:txBody>
      </p:sp>
    </p:spTree>
    <p:extLst>
      <p:ext uri="{BB962C8B-B14F-4D97-AF65-F5344CB8AC3E}">
        <p14:creationId xmlns:p14="http://schemas.microsoft.com/office/powerpoint/2010/main" val="352421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6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AD5951-E24A-C754-FC70-687FC6FF7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tne hoc vexillum...AegScot.mp4">
            <a:hlinkClick r:id="" action="ppaction://media"/>
            <a:extLst>
              <a:ext uri="{FF2B5EF4-FFF2-40B4-BE49-F238E27FC236}">
                <a16:creationId xmlns:a16="http://schemas.microsoft.com/office/drawing/2014/main" id="{B535B12D-021B-9E7B-8452-F7D9A639CC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53887" y="0"/>
            <a:ext cx="3857625" cy="6858000"/>
          </a:xfrm>
          <a:prstGeom prst="rect">
            <a:avLst/>
          </a:prstGeom>
        </p:spPr>
      </p:pic>
      <p:sp>
        <p:nvSpPr>
          <p:cNvPr id="11" name="TextBox 11">
            <a:extLst>
              <a:ext uri="{FF2B5EF4-FFF2-40B4-BE49-F238E27FC236}">
                <a16:creationId xmlns:a16="http://schemas.microsoft.com/office/drawing/2014/main" id="{E350EBFB-591F-676E-7F65-5609D8952970}"/>
              </a:ext>
            </a:extLst>
          </p:cNvPr>
          <p:cNvSpPr txBox="1"/>
          <p:nvPr/>
        </p:nvSpPr>
        <p:spPr>
          <a:xfrm>
            <a:off x="1804326" y="3538807"/>
            <a:ext cx="7145382" cy="415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733"/>
              </a:lnSpc>
              <a:spcBef>
                <a:spcPct val="0"/>
              </a:spcBef>
            </a:pPr>
            <a:endParaRPr lang="en-US" sz="22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BC4F50-1701-158C-1BBD-150CC46EC445}"/>
              </a:ext>
            </a:extLst>
          </p:cNvPr>
          <p:cNvSpPr txBox="1"/>
          <p:nvPr/>
        </p:nvSpPr>
        <p:spPr>
          <a:xfrm>
            <a:off x="7028337" y="2686903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800">
              <a:solidFill>
                <a:srgbClr val="C64F52"/>
              </a:solidFill>
              <a:latin typeface="Lato" panose="020F0502020204030203" pitchFamily="34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365D16-B4FB-690A-803B-E083DCD259FA}"/>
              </a:ext>
            </a:extLst>
          </p:cNvPr>
          <p:cNvSpPr txBox="1"/>
          <p:nvPr/>
        </p:nvSpPr>
        <p:spPr>
          <a:xfrm>
            <a:off x="7035480" y="341794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800">
              <a:solidFill>
                <a:srgbClr val="C64F52"/>
              </a:solidFill>
              <a:latin typeface="Lato" panose="020F0502020204030203" pitchFamily="34" charset="77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7A92B14-117C-AB04-DD61-922793B009DD}"/>
              </a:ext>
            </a:extLst>
          </p:cNvPr>
          <p:cNvSpPr/>
          <p:nvPr/>
        </p:nvSpPr>
        <p:spPr>
          <a:xfrm>
            <a:off x="8720607" y="4906108"/>
            <a:ext cx="1958384" cy="742871"/>
          </a:xfrm>
          <a:prstGeom prst="roundRect">
            <a:avLst>
              <a:gd name="adj" fmla="val 50000"/>
            </a:avLst>
          </a:prstGeom>
          <a:solidFill>
            <a:srgbClr val="E9F0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>
                <a:solidFill>
                  <a:srgbClr val="8EAA4D"/>
                </a:solidFill>
                <a:latin typeface="Lato" panose="020F0502020204030203" pitchFamily="34" charset="77"/>
              </a:rPr>
              <a:t>translation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8BE444-8EB6-95A2-87B2-394D790023A3}"/>
              </a:ext>
            </a:extLst>
          </p:cNvPr>
          <p:cNvSpPr txBox="1"/>
          <p:nvPr/>
        </p:nvSpPr>
        <p:spPr>
          <a:xfrm>
            <a:off x="7397938" y="952522"/>
            <a:ext cx="381065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Lato" panose="020F0502020204030203" pitchFamily="34" charset="77"/>
              </a:rPr>
              <a:t>estne 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is…?</a:t>
            </a:r>
          </a:p>
          <a:p>
            <a:r>
              <a:rPr lang="en-US" sz="3600">
                <a:latin typeface="Lato" panose="020F0502020204030203" pitchFamily="34" charset="77"/>
              </a:rPr>
              <a:t>hoc 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this</a:t>
            </a:r>
          </a:p>
          <a:p>
            <a:r>
              <a:rPr lang="en-US" sz="3600">
                <a:latin typeface="Lato" panose="020F0502020204030203" pitchFamily="34" charset="77"/>
              </a:rPr>
              <a:t>vexillum 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flag</a:t>
            </a:r>
          </a:p>
          <a:p>
            <a:r>
              <a:rPr lang="en-US" sz="3600">
                <a:latin typeface="Lato" panose="020F0502020204030203" pitchFamily="34" charset="77"/>
              </a:rPr>
              <a:t>Aegypti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 Egypt’s</a:t>
            </a:r>
          </a:p>
          <a:p>
            <a:r>
              <a:rPr lang="en-US" sz="3600">
                <a:latin typeface="Lato" panose="020F0502020204030203" pitchFamily="34" charset="77"/>
              </a:rPr>
              <a:t>aut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 or</a:t>
            </a:r>
          </a:p>
          <a:p>
            <a:r>
              <a:rPr lang="en-US" sz="3600">
                <a:latin typeface="Lato" panose="020F0502020204030203" pitchFamily="34" charset="77"/>
              </a:rPr>
              <a:t>Scotiae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 Scotland’s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164413F-3348-30CF-5844-66A064DD7EAB}"/>
              </a:ext>
            </a:extLst>
          </p:cNvPr>
          <p:cNvGrpSpPr/>
          <p:nvPr/>
        </p:nvGrpSpPr>
        <p:grpSpPr>
          <a:xfrm>
            <a:off x="9562451" y="6150707"/>
            <a:ext cx="2454389" cy="482600"/>
            <a:chOff x="9962850" y="6133123"/>
            <a:chExt cx="1941933" cy="482600"/>
          </a:xfrm>
        </p:grpSpPr>
        <p:sp>
          <p:nvSpPr>
            <p:cNvPr id="18" name="Pentagon 17">
              <a:hlinkClick r:id="rId5" action="ppaction://hlinksldjump">
                <a:snd r:embed="rId6" name="click.wav"/>
              </a:hlinkClick>
              <a:extLst>
                <a:ext uri="{FF2B5EF4-FFF2-40B4-BE49-F238E27FC236}">
                  <a16:creationId xmlns:a16="http://schemas.microsoft.com/office/drawing/2014/main" id="{F44AD114-B90D-8F9A-0B5F-88FA28517ED2}"/>
                </a:ext>
              </a:extLst>
            </p:cNvPr>
            <p:cNvSpPr/>
            <p:nvPr/>
          </p:nvSpPr>
          <p:spPr>
            <a:xfrm>
              <a:off x="9962850" y="6133123"/>
              <a:ext cx="1941933" cy="482600"/>
            </a:xfrm>
            <a:prstGeom prst="homePlate">
              <a:avLst>
                <a:gd name="adj" fmla="val 84211"/>
              </a:avLst>
            </a:prstGeom>
            <a:solidFill>
              <a:srgbClr val="FF7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hlinkClick r:id="rId5" action="ppaction://hlinksldjump">
                <a:snd r:embed="rId6" name="click.wav"/>
              </a:hlinkClick>
              <a:extLst>
                <a:ext uri="{FF2B5EF4-FFF2-40B4-BE49-F238E27FC236}">
                  <a16:creationId xmlns:a16="http://schemas.microsoft.com/office/drawing/2014/main" id="{8FE540C3-85C3-E7F7-1E6B-C49C6848A341}"/>
                </a:ext>
              </a:extLst>
            </p:cNvPr>
            <p:cNvSpPr txBox="1"/>
            <p:nvPr/>
          </p:nvSpPr>
          <p:spPr>
            <a:xfrm>
              <a:off x="10087465" y="6179039"/>
              <a:ext cx="16059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Lato" panose="020F0502020204030203" pitchFamily="34" charset="77"/>
                </a:rPr>
                <a:t>next flag question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3811DF9-18C8-3841-F328-0B0FECBB7100}"/>
              </a:ext>
            </a:extLst>
          </p:cNvPr>
          <p:cNvGrpSpPr/>
          <p:nvPr/>
        </p:nvGrpSpPr>
        <p:grpSpPr>
          <a:xfrm>
            <a:off x="152400" y="6121400"/>
            <a:ext cx="2438400" cy="482600"/>
            <a:chOff x="152400" y="5981700"/>
            <a:chExt cx="2438400" cy="482600"/>
          </a:xfrm>
        </p:grpSpPr>
        <p:sp>
          <p:nvSpPr>
            <p:cNvPr id="7" name="Pentagon 6">
              <a:hlinkClick r:id="rId7" action="ppaction://hlinksldjump" highlightClick="1">
                <a:snd r:embed="rId8" name="whoosh.wav"/>
              </a:hlinkClick>
              <a:extLst>
                <a:ext uri="{FF2B5EF4-FFF2-40B4-BE49-F238E27FC236}">
                  <a16:creationId xmlns:a16="http://schemas.microsoft.com/office/drawing/2014/main" id="{2BCCC641-56A8-E22C-E6E2-89DCAB03E060}"/>
                </a:ext>
              </a:extLst>
            </p:cNvPr>
            <p:cNvSpPr/>
            <p:nvPr/>
          </p:nvSpPr>
          <p:spPr>
            <a:xfrm rot="10800000">
              <a:off x="152400" y="5981700"/>
              <a:ext cx="2438400" cy="482600"/>
            </a:xfrm>
            <a:prstGeom prst="homePlate">
              <a:avLst>
                <a:gd name="adj" fmla="val 84211"/>
              </a:avLst>
            </a:prstGeom>
            <a:solidFill>
              <a:srgbClr val="FF7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hlinkClick r:id="rId7" action="ppaction://hlinksldjump">
                <a:snd r:embed="rId8" name="whoosh.wav"/>
              </a:hlinkClick>
              <a:extLst>
                <a:ext uri="{FF2B5EF4-FFF2-40B4-BE49-F238E27FC236}">
                  <a16:creationId xmlns:a16="http://schemas.microsoft.com/office/drawing/2014/main" id="{240AD362-B989-5DD0-EE08-0600DEF82177}"/>
                </a:ext>
              </a:extLst>
            </p:cNvPr>
            <p:cNvSpPr txBox="1"/>
            <p:nvPr/>
          </p:nvSpPr>
          <p:spPr>
            <a:xfrm>
              <a:off x="469900" y="6045200"/>
              <a:ext cx="2031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Lato" panose="020F0502020204030203" pitchFamily="34" charset="77"/>
                </a:rPr>
                <a:t>back to topic page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A68A5E2E-359F-D0A5-82CB-1E2BB54A86AF}"/>
              </a:ext>
            </a:extLst>
          </p:cNvPr>
          <p:cNvSpPr txBox="1"/>
          <p:nvPr/>
        </p:nvSpPr>
        <p:spPr>
          <a:xfrm>
            <a:off x="703385" y="1617785"/>
            <a:ext cx="8114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728F"/>
                </a:solidFill>
                <a:latin typeface="Lato" panose="020F0502020204030203" pitchFamily="34" charset="77"/>
              </a:rPr>
              <a:t>2/9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C46D0E-4AD5-CC00-7241-DF9AAC5A32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465" y="287911"/>
            <a:ext cx="1401338" cy="1401338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1780BB0-B76B-7829-F5FA-5F2103714E73}"/>
              </a:ext>
            </a:extLst>
          </p:cNvPr>
          <p:cNvSpPr/>
          <p:nvPr/>
        </p:nvSpPr>
        <p:spPr>
          <a:xfrm>
            <a:off x="6349275" y="4898423"/>
            <a:ext cx="2081804" cy="756876"/>
          </a:xfrm>
          <a:prstGeom prst="roundRect">
            <a:avLst>
              <a:gd name="adj" fmla="val 50000"/>
            </a:avLst>
          </a:prstGeom>
          <a:solidFill>
            <a:srgbClr val="ADDC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>
                <a:solidFill>
                  <a:srgbClr val="538BA3"/>
                </a:solidFill>
                <a:latin typeface="Lato" panose="020F0502020204030203" pitchFamily="34" charset="77"/>
              </a:rPr>
              <a:t>hear the flag </a:t>
            </a:r>
          </a:p>
          <a:p>
            <a:pPr algn="ctr"/>
            <a:r>
              <a:rPr lang="en-US" sz="1700" b="1">
                <a:solidFill>
                  <a:srgbClr val="538BA3"/>
                </a:solidFill>
                <a:latin typeface="Lato" panose="020F0502020204030203" pitchFamily="34" charset="77"/>
              </a:rPr>
              <a:t>question</a:t>
            </a:r>
          </a:p>
        </p:txBody>
      </p:sp>
    </p:spTree>
    <p:extLst>
      <p:ext uri="{BB962C8B-B14F-4D97-AF65-F5344CB8AC3E}">
        <p14:creationId xmlns:p14="http://schemas.microsoft.com/office/powerpoint/2010/main" val="2016569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00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922173-B455-9A1D-F412-9B6A34EE4F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>
            <a:extLst>
              <a:ext uri="{FF2B5EF4-FFF2-40B4-BE49-F238E27FC236}">
                <a16:creationId xmlns:a16="http://schemas.microsoft.com/office/drawing/2014/main" id="{8609514D-11B9-08CA-3001-BCE6FE429DD6}"/>
              </a:ext>
            </a:extLst>
          </p:cNvPr>
          <p:cNvSpPr txBox="1"/>
          <p:nvPr/>
        </p:nvSpPr>
        <p:spPr>
          <a:xfrm>
            <a:off x="1804326" y="3538807"/>
            <a:ext cx="7145382" cy="415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733"/>
              </a:lnSpc>
              <a:spcBef>
                <a:spcPct val="0"/>
              </a:spcBef>
            </a:pPr>
            <a:endParaRPr lang="en-US" sz="22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2B85F7-7275-0AFF-8AE7-096DDC4A48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214" y="257504"/>
            <a:ext cx="1437386" cy="143738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BD2965E-6FB7-8CCE-EDAC-70F386F43EF6}"/>
              </a:ext>
            </a:extLst>
          </p:cNvPr>
          <p:cNvGrpSpPr/>
          <p:nvPr/>
        </p:nvGrpSpPr>
        <p:grpSpPr>
          <a:xfrm>
            <a:off x="152400" y="6121400"/>
            <a:ext cx="2438400" cy="482600"/>
            <a:chOff x="152400" y="5981700"/>
            <a:chExt cx="2438400" cy="482600"/>
          </a:xfrm>
        </p:grpSpPr>
        <p:sp>
          <p:nvSpPr>
            <p:cNvPr id="10" name="Pentagon 9">
              <a:hlinkClick r:id="rId7" action="ppaction://hlinksldjump" highlightClick="1">
                <a:snd r:embed="rId8" name="whoosh.wav"/>
              </a:hlinkClick>
              <a:extLst>
                <a:ext uri="{FF2B5EF4-FFF2-40B4-BE49-F238E27FC236}">
                  <a16:creationId xmlns:a16="http://schemas.microsoft.com/office/drawing/2014/main" id="{1BC9D993-D66B-0372-CDE6-E01809DD4072}"/>
                </a:ext>
              </a:extLst>
            </p:cNvPr>
            <p:cNvSpPr/>
            <p:nvPr/>
          </p:nvSpPr>
          <p:spPr>
            <a:xfrm rot="10800000">
              <a:off x="152400" y="5981700"/>
              <a:ext cx="2438400" cy="482600"/>
            </a:xfrm>
            <a:prstGeom prst="homePlate">
              <a:avLst>
                <a:gd name="adj" fmla="val 84211"/>
              </a:avLst>
            </a:prstGeom>
            <a:solidFill>
              <a:srgbClr val="FF7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hlinkClick r:id="rId7" action="ppaction://hlinksldjump">
                <a:snd r:embed="rId8" name="whoosh.wav"/>
              </a:hlinkClick>
              <a:extLst>
                <a:ext uri="{FF2B5EF4-FFF2-40B4-BE49-F238E27FC236}">
                  <a16:creationId xmlns:a16="http://schemas.microsoft.com/office/drawing/2014/main" id="{46EF8778-D07B-535A-0C3B-9B554CE85C15}"/>
                </a:ext>
              </a:extLst>
            </p:cNvPr>
            <p:cNvSpPr txBox="1"/>
            <p:nvPr/>
          </p:nvSpPr>
          <p:spPr>
            <a:xfrm>
              <a:off x="469900" y="6045200"/>
              <a:ext cx="20473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Lato" panose="020F0502020204030203" pitchFamily="34" charset="77"/>
                </a:rPr>
                <a:t>back to topic page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3D936EF-6810-0586-1B6B-CDD6F6B6BB10}"/>
              </a:ext>
            </a:extLst>
          </p:cNvPr>
          <p:cNvSpPr txBox="1"/>
          <p:nvPr/>
        </p:nvSpPr>
        <p:spPr>
          <a:xfrm>
            <a:off x="7904135" y="1066998"/>
            <a:ext cx="4417017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>
                <a:latin typeface="Lato" panose="020F0502020204030203" pitchFamily="34" charset="77"/>
              </a:rPr>
              <a:t>salve(te) </a:t>
            </a:r>
          </a:p>
          <a:p>
            <a:r>
              <a:rPr lang="en-US" sz="4600">
                <a:solidFill>
                  <a:srgbClr val="C64F52"/>
                </a:solidFill>
                <a:latin typeface="Lato" panose="020F0502020204030203" pitchFamily="34" charset="77"/>
              </a:rPr>
              <a:t>be well</a:t>
            </a:r>
          </a:p>
          <a:p>
            <a:r>
              <a:rPr lang="en-US" sz="4600">
                <a:latin typeface="Lato" panose="020F0502020204030203" pitchFamily="34" charset="77"/>
              </a:rPr>
              <a:t>quid agis(tis) </a:t>
            </a:r>
          </a:p>
          <a:p>
            <a:r>
              <a:rPr lang="en-US" sz="4000">
                <a:solidFill>
                  <a:srgbClr val="C64F52"/>
                </a:solidFill>
                <a:latin typeface="Lato" panose="020F0502020204030203" pitchFamily="34" charset="77"/>
              </a:rPr>
              <a:t>how</a:t>
            </a:r>
            <a:r>
              <a:rPr lang="en-US" sz="4000">
                <a:latin typeface="Lato" panose="020F0502020204030203" pitchFamily="34" charset="77"/>
              </a:rPr>
              <a:t> </a:t>
            </a:r>
            <a:r>
              <a:rPr lang="en-US" sz="4000">
                <a:solidFill>
                  <a:srgbClr val="C64F52"/>
                </a:solidFill>
                <a:latin typeface="Lato" panose="020F0502020204030203" pitchFamily="34" charset="77"/>
              </a:rPr>
              <a:t>are you doing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4E39005B-B988-28B0-9576-02D4FFD03907}"/>
              </a:ext>
            </a:extLst>
          </p:cNvPr>
          <p:cNvSpPr/>
          <p:nvPr/>
        </p:nvSpPr>
        <p:spPr>
          <a:xfrm>
            <a:off x="8904288" y="4918154"/>
            <a:ext cx="1958384" cy="742871"/>
          </a:xfrm>
          <a:prstGeom prst="roundRect">
            <a:avLst>
              <a:gd name="adj" fmla="val 50000"/>
            </a:avLst>
          </a:prstGeom>
          <a:solidFill>
            <a:srgbClr val="E9F0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>
                <a:solidFill>
                  <a:srgbClr val="8EAA4D"/>
                </a:solidFill>
                <a:latin typeface="Lato" panose="020F0502020204030203" pitchFamily="34" charset="77"/>
              </a:rPr>
              <a:t>translation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271E9C3-DB41-11EE-4FE1-31D4ED5910D1}"/>
              </a:ext>
            </a:extLst>
          </p:cNvPr>
          <p:cNvGrpSpPr/>
          <p:nvPr/>
        </p:nvGrpSpPr>
        <p:grpSpPr>
          <a:xfrm>
            <a:off x="10075985" y="6168292"/>
            <a:ext cx="1951891" cy="482600"/>
            <a:chOff x="9952893" y="6133123"/>
            <a:chExt cx="1951891" cy="482600"/>
          </a:xfrm>
        </p:grpSpPr>
        <p:sp>
          <p:nvSpPr>
            <p:cNvPr id="19" name="Pentagon 18">
              <a:hlinkClick r:id="rId9" action="ppaction://hlinksldjump" highlightClick="1">
                <a:snd r:embed="rId10" name="click.wav"/>
              </a:hlinkClick>
              <a:extLst>
                <a:ext uri="{FF2B5EF4-FFF2-40B4-BE49-F238E27FC236}">
                  <a16:creationId xmlns:a16="http://schemas.microsoft.com/office/drawing/2014/main" id="{D2764BA3-075C-5985-7AC9-5CFD4E552AB0}"/>
                </a:ext>
              </a:extLst>
            </p:cNvPr>
            <p:cNvSpPr/>
            <p:nvPr/>
          </p:nvSpPr>
          <p:spPr>
            <a:xfrm>
              <a:off x="9952893" y="6133123"/>
              <a:ext cx="1951891" cy="482600"/>
            </a:xfrm>
            <a:prstGeom prst="homePlate">
              <a:avLst>
                <a:gd name="adj" fmla="val 84211"/>
              </a:avLst>
            </a:prstGeom>
            <a:solidFill>
              <a:srgbClr val="FF7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hlinkClick r:id="rId9" action="ppaction://hlinksldjump">
                <a:snd r:embed="rId10" name="click.wav"/>
              </a:hlinkClick>
              <a:extLst>
                <a:ext uri="{FF2B5EF4-FFF2-40B4-BE49-F238E27FC236}">
                  <a16:creationId xmlns:a16="http://schemas.microsoft.com/office/drawing/2014/main" id="{7A3A34D2-3ADF-1999-8686-AA3D9722CC4C}"/>
                </a:ext>
              </a:extLst>
            </p:cNvPr>
            <p:cNvSpPr txBox="1"/>
            <p:nvPr/>
          </p:nvSpPr>
          <p:spPr>
            <a:xfrm>
              <a:off x="10093570" y="6154616"/>
              <a:ext cx="16497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Lato" panose="020F0502020204030203" pitchFamily="34" charset="77"/>
                </a:rPr>
                <a:t>say goodbye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8D786A0C-4D55-BF09-3011-DB7C42DED936}"/>
              </a:ext>
            </a:extLst>
          </p:cNvPr>
          <p:cNvSpPr txBox="1"/>
          <p:nvPr/>
        </p:nvSpPr>
        <p:spPr>
          <a:xfrm>
            <a:off x="633047" y="1600201"/>
            <a:ext cx="10663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728F"/>
                </a:solidFill>
                <a:latin typeface="Lato" panose="020F0502020204030203" pitchFamily="34" charset="77"/>
              </a:rPr>
              <a:t>hello</a:t>
            </a:r>
          </a:p>
        </p:txBody>
      </p:sp>
      <p:pic>
        <p:nvPicPr>
          <p:cNvPr id="24" name="Your paragraph text (2)">
            <a:hlinkClick r:id="" action="ppaction://media"/>
            <a:extLst>
              <a:ext uri="{FF2B5EF4-FFF2-40B4-BE49-F238E27FC236}">
                <a16:creationId xmlns:a16="http://schemas.microsoft.com/office/drawing/2014/main" id="{796F4D35-C73D-7BF9-609C-19FC137685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047014" y="309964"/>
            <a:ext cx="2638814" cy="4691224"/>
          </a:xfrm>
          <a:prstGeom prst="rect">
            <a:avLst/>
          </a:prstGeom>
        </p:spPr>
      </p:pic>
      <p:pic>
        <p:nvPicPr>
          <p:cNvPr id="25" name="salvete quis adest_.mp4">
            <a:hlinkClick r:id="" action="ppaction://media"/>
            <a:extLst>
              <a:ext uri="{FF2B5EF4-FFF2-40B4-BE49-F238E27FC236}">
                <a16:creationId xmlns:a16="http://schemas.microsoft.com/office/drawing/2014/main" id="{506A1AA5-1A6D-E45A-0D57-851A8FEA693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704462" y="154983"/>
            <a:ext cx="2695898" cy="4792708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0C10638-B75D-C749-A1C5-4C29855590CB}"/>
              </a:ext>
            </a:extLst>
          </p:cNvPr>
          <p:cNvSpPr/>
          <p:nvPr/>
        </p:nvSpPr>
        <p:spPr>
          <a:xfrm>
            <a:off x="5004769" y="4890472"/>
            <a:ext cx="2027475" cy="756876"/>
          </a:xfrm>
          <a:prstGeom prst="roundRect">
            <a:avLst>
              <a:gd name="adj" fmla="val 50000"/>
            </a:avLst>
          </a:prstGeom>
          <a:solidFill>
            <a:srgbClr val="ADDC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>
                <a:solidFill>
                  <a:srgbClr val="538BA3"/>
                </a:solidFill>
                <a:latin typeface="Lato" panose="020F0502020204030203" pitchFamily="34" charset="77"/>
              </a:rPr>
              <a:t>say hello </a:t>
            </a:r>
          </a:p>
          <a:p>
            <a:pPr algn="ctr"/>
            <a:r>
              <a:rPr lang="en-US" sz="1400">
                <a:solidFill>
                  <a:srgbClr val="538BA3"/>
                </a:solidFill>
                <a:latin typeface="Lato" panose="020F0502020204030203" pitchFamily="34" charset="77"/>
              </a:rPr>
              <a:t>to more than one person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3287B55-C2A7-08BB-5271-40D19CE2D089}"/>
              </a:ext>
            </a:extLst>
          </p:cNvPr>
          <p:cNvSpPr/>
          <p:nvPr/>
        </p:nvSpPr>
        <p:spPr>
          <a:xfrm>
            <a:off x="2220225" y="4904149"/>
            <a:ext cx="2027475" cy="756876"/>
          </a:xfrm>
          <a:prstGeom prst="roundRect">
            <a:avLst>
              <a:gd name="adj" fmla="val 50000"/>
            </a:avLst>
          </a:prstGeom>
          <a:solidFill>
            <a:srgbClr val="ADDC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>
                <a:solidFill>
                  <a:srgbClr val="538BA3"/>
                </a:solidFill>
                <a:latin typeface="Lato" panose="020F0502020204030203" pitchFamily="34" charset="77"/>
              </a:rPr>
              <a:t>say hello </a:t>
            </a:r>
          </a:p>
          <a:p>
            <a:pPr algn="ctr"/>
            <a:r>
              <a:rPr lang="en-US" sz="1400">
                <a:solidFill>
                  <a:srgbClr val="538BA3"/>
                </a:solidFill>
                <a:latin typeface="Lato" panose="020F0502020204030203" pitchFamily="34" charset="77"/>
              </a:rPr>
              <a:t>to one person</a:t>
            </a:r>
          </a:p>
        </p:txBody>
      </p:sp>
    </p:spTree>
    <p:extLst>
      <p:ext uri="{BB962C8B-B14F-4D97-AF65-F5344CB8AC3E}">
        <p14:creationId xmlns:p14="http://schemas.microsoft.com/office/powerpoint/2010/main" val="281177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31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75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6" grpId="0" build="allAtOnce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CDE1E0-79D7-8852-4FC7-3A8E5B2059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tne hoc vexillum...AustrInd.mp4">
            <a:hlinkClick r:id="" action="ppaction://media"/>
            <a:extLst>
              <a:ext uri="{FF2B5EF4-FFF2-40B4-BE49-F238E27FC236}">
                <a16:creationId xmlns:a16="http://schemas.microsoft.com/office/drawing/2014/main" id="{3C439FCD-47F0-E47F-C9F1-8A85890748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53887" y="0"/>
            <a:ext cx="3857625" cy="6858000"/>
          </a:xfrm>
          <a:prstGeom prst="rect">
            <a:avLst/>
          </a:prstGeom>
        </p:spPr>
      </p:pic>
      <p:sp>
        <p:nvSpPr>
          <p:cNvPr id="11" name="TextBox 11">
            <a:extLst>
              <a:ext uri="{FF2B5EF4-FFF2-40B4-BE49-F238E27FC236}">
                <a16:creationId xmlns:a16="http://schemas.microsoft.com/office/drawing/2014/main" id="{5A962BB1-D6E0-EC26-B364-2E8ED002431A}"/>
              </a:ext>
            </a:extLst>
          </p:cNvPr>
          <p:cNvSpPr txBox="1"/>
          <p:nvPr/>
        </p:nvSpPr>
        <p:spPr>
          <a:xfrm>
            <a:off x="1804326" y="3538807"/>
            <a:ext cx="7145382" cy="415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733"/>
              </a:lnSpc>
              <a:spcBef>
                <a:spcPct val="0"/>
              </a:spcBef>
            </a:pPr>
            <a:endParaRPr lang="en-US" sz="22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C3F4F9-ADC4-0414-8D9D-800C1B4104F3}"/>
              </a:ext>
            </a:extLst>
          </p:cNvPr>
          <p:cNvSpPr txBox="1"/>
          <p:nvPr/>
        </p:nvSpPr>
        <p:spPr>
          <a:xfrm>
            <a:off x="7028337" y="2686903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800">
              <a:solidFill>
                <a:srgbClr val="C64F52"/>
              </a:solidFill>
              <a:latin typeface="Lato" panose="020F0502020204030203" pitchFamily="34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0CCEFF-2607-1E78-63D9-CA66E472F38F}"/>
              </a:ext>
            </a:extLst>
          </p:cNvPr>
          <p:cNvSpPr txBox="1"/>
          <p:nvPr/>
        </p:nvSpPr>
        <p:spPr>
          <a:xfrm>
            <a:off x="7035480" y="341794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800">
              <a:solidFill>
                <a:srgbClr val="C64F52"/>
              </a:solidFill>
              <a:latin typeface="Lato" panose="020F0502020204030203" pitchFamily="34" charset="77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A2C9226-898D-4DCE-FE36-4C3BAEA597D1}"/>
              </a:ext>
            </a:extLst>
          </p:cNvPr>
          <p:cNvSpPr/>
          <p:nvPr/>
        </p:nvSpPr>
        <p:spPr>
          <a:xfrm>
            <a:off x="8720607" y="4906108"/>
            <a:ext cx="1958384" cy="742871"/>
          </a:xfrm>
          <a:prstGeom prst="roundRect">
            <a:avLst>
              <a:gd name="adj" fmla="val 50000"/>
            </a:avLst>
          </a:prstGeom>
          <a:solidFill>
            <a:srgbClr val="E9F0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>
                <a:solidFill>
                  <a:srgbClr val="8EAA4D"/>
                </a:solidFill>
                <a:latin typeface="Lato" panose="020F0502020204030203" pitchFamily="34" charset="77"/>
              </a:rPr>
              <a:t>translation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034F7F-624C-CBC9-BBC3-8E20BDC8B14B}"/>
              </a:ext>
            </a:extLst>
          </p:cNvPr>
          <p:cNvSpPr txBox="1"/>
          <p:nvPr/>
        </p:nvSpPr>
        <p:spPr>
          <a:xfrm>
            <a:off x="7087971" y="921525"/>
            <a:ext cx="448231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Lato" panose="020F0502020204030203" pitchFamily="34" charset="77"/>
              </a:rPr>
              <a:t>estne 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is…?</a:t>
            </a:r>
          </a:p>
          <a:p>
            <a:r>
              <a:rPr lang="en-US" sz="3600">
                <a:latin typeface="Lato" panose="020F0502020204030203" pitchFamily="34" charset="77"/>
              </a:rPr>
              <a:t>hoc 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this</a:t>
            </a:r>
          </a:p>
          <a:p>
            <a:r>
              <a:rPr lang="en-US" sz="3600">
                <a:latin typeface="Lato" panose="020F0502020204030203" pitchFamily="34" charset="77"/>
              </a:rPr>
              <a:t>vexillum 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flag</a:t>
            </a:r>
          </a:p>
          <a:p>
            <a:r>
              <a:rPr lang="en-US" sz="3600">
                <a:latin typeface="Lato" panose="020F0502020204030203" pitchFamily="34" charset="77"/>
              </a:rPr>
              <a:t>Australiae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 Australia’s</a:t>
            </a:r>
          </a:p>
          <a:p>
            <a:r>
              <a:rPr lang="en-US" sz="3600">
                <a:latin typeface="Lato" panose="020F0502020204030203" pitchFamily="34" charset="77"/>
              </a:rPr>
              <a:t>aut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 or</a:t>
            </a:r>
          </a:p>
          <a:p>
            <a:r>
              <a:rPr lang="en-US" sz="3600">
                <a:latin typeface="Lato" panose="020F0502020204030203" pitchFamily="34" charset="77"/>
              </a:rPr>
              <a:t>Indiae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 India’s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2376118-07BC-4102-243B-CB6EECADBBD4}"/>
              </a:ext>
            </a:extLst>
          </p:cNvPr>
          <p:cNvGrpSpPr/>
          <p:nvPr/>
        </p:nvGrpSpPr>
        <p:grpSpPr>
          <a:xfrm>
            <a:off x="9562451" y="6150707"/>
            <a:ext cx="2454389" cy="482600"/>
            <a:chOff x="9962850" y="6133123"/>
            <a:chExt cx="1941933" cy="482600"/>
          </a:xfrm>
        </p:grpSpPr>
        <p:sp>
          <p:nvSpPr>
            <p:cNvPr id="18" name="Pentagon 17">
              <a:hlinkClick r:id="rId5" action="ppaction://hlinksldjump">
                <a:snd r:embed="rId6" name="click.wav"/>
              </a:hlinkClick>
              <a:extLst>
                <a:ext uri="{FF2B5EF4-FFF2-40B4-BE49-F238E27FC236}">
                  <a16:creationId xmlns:a16="http://schemas.microsoft.com/office/drawing/2014/main" id="{A7B210BC-0811-CA60-CFA3-7C02329FFD8D}"/>
                </a:ext>
              </a:extLst>
            </p:cNvPr>
            <p:cNvSpPr/>
            <p:nvPr/>
          </p:nvSpPr>
          <p:spPr>
            <a:xfrm>
              <a:off x="9962850" y="6133123"/>
              <a:ext cx="1941933" cy="482600"/>
            </a:xfrm>
            <a:prstGeom prst="homePlate">
              <a:avLst>
                <a:gd name="adj" fmla="val 84211"/>
              </a:avLst>
            </a:prstGeom>
            <a:solidFill>
              <a:srgbClr val="FF7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hlinkClick r:id="rId5" action="ppaction://hlinksldjump">
                <a:snd r:embed="rId6" name="click.wav"/>
              </a:hlinkClick>
              <a:extLst>
                <a:ext uri="{FF2B5EF4-FFF2-40B4-BE49-F238E27FC236}">
                  <a16:creationId xmlns:a16="http://schemas.microsoft.com/office/drawing/2014/main" id="{51AE16A7-6B71-2FA8-FEFE-E4888949A4EC}"/>
                </a:ext>
              </a:extLst>
            </p:cNvPr>
            <p:cNvSpPr txBox="1"/>
            <p:nvPr/>
          </p:nvSpPr>
          <p:spPr>
            <a:xfrm>
              <a:off x="10087465" y="6179039"/>
              <a:ext cx="16059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Lato" panose="020F0502020204030203" pitchFamily="34" charset="77"/>
                </a:rPr>
                <a:t>next flag question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1ACF640-6FC4-5ACE-7FA2-35630948A4FB}"/>
              </a:ext>
            </a:extLst>
          </p:cNvPr>
          <p:cNvGrpSpPr/>
          <p:nvPr/>
        </p:nvGrpSpPr>
        <p:grpSpPr>
          <a:xfrm>
            <a:off x="152400" y="6121400"/>
            <a:ext cx="2438400" cy="482600"/>
            <a:chOff x="152400" y="5981700"/>
            <a:chExt cx="2438400" cy="482600"/>
          </a:xfrm>
        </p:grpSpPr>
        <p:sp>
          <p:nvSpPr>
            <p:cNvPr id="7" name="Pentagon 6">
              <a:hlinkClick r:id="rId7" action="ppaction://hlinksldjump" highlightClick="1">
                <a:snd r:embed="rId8" name="whoosh.wav"/>
              </a:hlinkClick>
              <a:extLst>
                <a:ext uri="{FF2B5EF4-FFF2-40B4-BE49-F238E27FC236}">
                  <a16:creationId xmlns:a16="http://schemas.microsoft.com/office/drawing/2014/main" id="{D559117C-6734-C408-038B-19946B63D1CF}"/>
                </a:ext>
              </a:extLst>
            </p:cNvPr>
            <p:cNvSpPr/>
            <p:nvPr/>
          </p:nvSpPr>
          <p:spPr>
            <a:xfrm rot="10800000">
              <a:off x="152400" y="5981700"/>
              <a:ext cx="2438400" cy="482600"/>
            </a:xfrm>
            <a:prstGeom prst="homePlate">
              <a:avLst>
                <a:gd name="adj" fmla="val 84211"/>
              </a:avLst>
            </a:prstGeom>
            <a:solidFill>
              <a:srgbClr val="FF7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hlinkClick r:id="rId7" action="ppaction://hlinksldjump">
                <a:snd r:embed="rId8" name="whoosh.wav"/>
              </a:hlinkClick>
              <a:extLst>
                <a:ext uri="{FF2B5EF4-FFF2-40B4-BE49-F238E27FC236}">
                  <a16:creationId xmlns:a16="http://schemas.microsoft.com/office/drawing/2014/main" id="{CCCAC039-E495-2C52-70D8-FFA0B98A418C}"/>
                </a:ext>
              </a:extLst>
            </p:cNvPr>
            <p:cNvSpPr txBox="1"/>
            <p:nvPr/>
          </p:nvSpPr>
          <p:spPr>
            <a:xfrm>
              <a:off x="469900" y="6045200"/>
              <a:ext cx="2031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Lato" panose="020F0502020204030203" pitchFamily="34" charset="77"/>
                </a:rPr>
                <a:t>back to topic page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681AC3F-03A7-7967-87C8-1F5D771C1AE4}"/>
              </a:ext>
            </a:extLst>
          </p:cNvPr>
          <p:cNvSpPr txBox="1"/>
          <p:nvPr/>
        </p:nvSpPr>
        <p:spPr>
          <a:xfrm>
            <a:off x="703385" y="1617785"/>
            <a:ext cx="8114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728F"/>
                </a:solidFill>
                <a:latin typeface="Lato" panose="020F0502020204030203" pitchFamily="34" charset="77"/>
              </a:rPr>
              <a:t>3/9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20EFB0-99EF-5B9D-7DA2-2840235F60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465" y="287911"/>
            <a:ext cx="1401338" cy="1401338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DD5F6DA-7468-477D-3242-07B50458ED04}"/>
              </a:ext>
            </a:extLst>
          </p:cNvPr>
          <p:cNvSpPr/>
          <p:nvPr/>
        </p:nvSpPr>
        <p:spPr>
          <a:xfrm>
            <a:off x="6349275" y="4898423"/>
            <a:ext cx="2081804" cy="756876"/>
          </a:xfrm>
          <a:prstGeom prst="roundRect">
            <a:avLst>
              <a:gd name="adj" fmla="val 50000"/>
            </a:avLst>
          </a:prstGeom>
          <a:solidFill>
            <a:srgbClr val="ADDC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>
                <a:solidFill>
                  <a:srgbClr val="538BA3"/>
                </a:solidFill>
                <a:latin typeface="Lato" panose="020F0502020204030203" pitchFamily="34" charset="77"/>
              </a:rPr>
              <a:t>hear the flag </a:t>
            </a:r>
          </a:p>
          <a:p>
            <a:pPr algn="ctr"/>
            <a:r>
              <a:rPr lang="en-US" sz="1700" b="1">
                <a:solidFill>
                  <a:srgbClr val="538BA3"/>
                </a:solidFill>
                <a:latin typeface="Lato" panose="020F0502020204030203" pitchFamily="34" charset="77"/>
              </a:rPr>
              <a:t>question</a:t>
            </a:r>
          </a:p>
        </p:txBody>
      </p:sp>
    </p:spTree>
    <p:extLst>
      <p:ext uri="{BB962C8B-B14F-4D97-AF65-F5344CB8AC3E}">
        <p14:creationId xmlns:p14="http://schemas.microsoft.com/office/powerpoint/2010/main" val="350014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9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71395C-13FD-27F5-37F6-95038031B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tne hoc vexillum...GermGall.mp4">
            <a:hlinkClick r:id="" action="ppaction://media"/>
            <a:extLst>
              <a:ext uri="{FF2B5EF4-FFF2-40B4-BE49-F238E27FC236}">
                <a16:creationId xmlns:a16="http://schemas.microsoft.com/office/drawing/2014/main" id="{00D38731-59A5-C1A4-E932-DEA9E06105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53886" y="0"/>
            <a:ext cx="3857625" cy="6858000"/>
          </a:xfrm>
          <a:prstGeom prst="rect">
            <a:avLst/>
          </a:prstGeom>
        </p:spPr>
      </p:pic>
      <p:sp>
        <p:nvSpPr>
          <p:cNvPr id="11" name="TextBox 11">
            <a:extLst>
              <a:ext uri="{FF2B5EF4-FFF2-40B4-BE49-F238E27FC236}">
                <a16:creationId xmlns:a16="http://schemas.microsoft.com/office/drawing/2014/main" id="{B7D85DFE-7251-9F3B-2A89-F47696CD32BA}"/>
              </a:ext>
            </a:extLst>
          </p:cNvPr>
          <p:cNvSpPr txBox="1"/>
          <p:nvPr/>
        </p:nvSpPr>
        <p:spPr>
          <a:xfrm>
            <a:off x="1804326" y="3538807"/>
            <a:ext cx="7145382" cy="415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733"/>
              </a:lnSpc>
              <a:spcBef>
                <a:spcPct val="0"/>
              </a:spcBef>
            </a:pPr>
            <a:endParaRPr lang="en-US" sz="22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752E31-48D9-AE34-6369-1481DC583CD5}"/>
              </a:ext>
            </a:extLst>
          </p:cNvPr>
          <p:cNvSpPr txBox="1"/>
          <p:nvPr/>
        </p:nvSpPr>
        <p:spPr>
          <a:xfrm>
            <a:off x="7028337" y="2686903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800">
              <a:solidFill>
                <a:srgbClr val="C64F52"/>
              </a:solidFill>
              <a:latin typeface="Lato" panose="020F0502020204030203" pitchFamily="34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8F398A-9C71-DF02-DB6C-927BB5BB20AD}"/>
              </a:ext>
            </a:extLst>
          </p:cNvPr>
          <p:cNvSpPr txBox="1"/>
          <p:nvPr/>
        </p:nvSpPr>
        <p:spPr>
          <a:xfrm>
            <a:off x="7035480" y="341794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800">
              <a:solidFill>
                <a:srgbClr val="C64F52"/>
              </a:solidFill>
              <a:latin typeface="Lato" panose="020F0502020204030203" pitchFamily="34" charset="77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298BE1B-38B8-C326-C2EA-0AED639FA194}"/>
              </a:ext>
            </a:extLst>
          </p:cNvPr>
          <p:cNvSpPr/>
          <p:nvPr/>
        </p:nvSpPr>
        <p:spPr>
          <a:xfrm>
            <a:off x="8720607" y="4906108"/>
            <a:ext cx="1958384" cy="742871"/>
          </a:xfrm>
          <a:prstGeom prst="roundRect">
            <a:avLst>
              <a:gd name="adj" fmla="val 50000"/>
            </a:avLst>
          </a:prstGeom>
          <a:solidFill>
            <a:srgbClr val="E9F0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>
                <a:solidFill>
                  <a:srgbClr val="8EAA4D"/>
                </a:solidFill>
                <a:latin typeface="Lato" panose="020F0502020204030203" pitchFamily="34" charset="77"/>
              </a:rPr>
              <a:t>translation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1F1B65-CDB0-DF80-AB39-4AB54010BB78}"/>
              </a:ext>
            </a:extLst>
          </p:cNvPr>
          <p:cNvSpPr txBox="1"/>
          <p:nvPr/>
        </p:nvSpPr>
        <p:spPr>
          <a:xfrm>
            <a:off x="6932988" y="1092008"/>
            <a:ext cx="467307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Lato" panose="020F0502020204030203" pitchFamily="34" charset="77"/>
              </a:rPr>
              <a:t>estne 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is…?</a:t>
            </a:r>
          </a:p>
          <a:p>
            <a:r>
              <a:rPr lang="en-US" sz="3600">
                <a:latin typeface="Lato" panose="020F0502020204030203" pitchFamily="34" charset="77"/>
              </a:rPr>
              <a:t>hoc 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this</a:t>
            </a:r>
          </a:p>
          <a:p>
            <a:r>
              <a:rPr lang="en-US" sz="3600">
                <a:latin typeface="Lato" panose="020F0502020204030203" pitchFamily="34" charset="77"/>
              </a:rPr>
              <a:t>vexillum 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flag</a:t>
            </a:r>
          </a:p>
          <a:p>
            <a:r>
              <a:rPr lang="en-US" sz="3600">
                <a:latin typeface="Lato" panose="020F0502020204030203" pitchFamily="34" charset="77"/>
              </a:rPr>
              <a:t>Germaniae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 Germany’s</a:t>
            </a:r>
          </a:p>
          <a:p>
            <a:r>
              <a:rPr lang="en-US" sz="3600">
                <a:latin typeface="Lato" panose="020F0502020204030203" pitchFamily="34" charset="77"/>
              </a:rPr>
              <a:t>aut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 or</a:t>
            </a:r>
          </a:p>
          <a:p>
            <a:r>
              <a:rPr lang="en-US" sz="3600">
                <a:latin typeface="Lato" panose="020F0502020204030203" pitchFamily="34" charset="77"/>
              </a:rPr>
              <a:t>Galliae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 France’s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FEA4511-8CCA-8A6A-5928-35A8CC2B51B2}"/>
              </a:ext>
            </a:extLst>
          </p:cNvPr>
          <p:cNvGrpSpPr/>
          <p:nvPr/>
        </p:nvGrpSpPr>
        <p:grpSpPr>
          <a:xfrm>
            <a:off x="9562451" y="6150707"/>
            <a:ext cx="2454389" cy="482600"/>
            <a:chOff x="9962850" y="6133123"/>
            <a:chExt cx="1941933" cy="482600"/>
          </a:xfrm>
        </p:grpSpPr>
        <p:sp>
          <p:nvSpPr>
            <p:cNvPr id="18" name="Pentagon 17">
              <a:hlinkClick r:id="rId5" action="ppaction://hlinksldjump">
                <a:snd r:embed="rId6" name="click.wav"/>
              </a:hlinkClick>
              <a:extLst>
                <a:ext uri="{FF2B5EF4-FFF2-40B4-BE49-F238E27FC236}">
                  <a16:creationId xmlns:a16="http://schemas.microsoft.com/office/drawing/2014/main" id="{1B52D008-BF5E-8B05-CA8E-1C6AAD15096A}"/>
                </a:ext>
              </a:extLst>
            </p:cNvPr>
            <p:cNvSpPr/>
            <p:nvPr/>
          </p:nvSpPr>
          <p:spPr>
            <a:xfrm>
              <a:off x="9962850" y="6133123"/>
              <a:ext cx="1941933" cy="482600"/>
            </a:xfrm>
            <a:prstGeom prst="homePlate">
              <a:avLst>
                <a:gd name="adj" fmla="val 84211"/>
              </a:avLst>
            </a:prstGeom>
            <a:solidFill>
              <a:srgbClr val="FF7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hlinkClick r:id="rId5" action="ppaction://hlinksldjump">
                <a:snd r:embed="rId6" name="click.wav"/>
              </a:hlinkClick>
              <a:extLst>
                <a:ext uri="{FF2B5EF4-FFF2-40B4-BE49-F238E27FC236}">
                  <a16:creationId xmlns:a16="http://schemas.microsoft.com/office/drawing/2014/main" id="{523C88DD-D8DA-E333-4162-DB283358B35D}"/>
                </a:ext>
              </a:extLst>
            </p:cNvPr>
            <p:cNvSpPr txBox="1"/>
            <p:nvPr/>
          </p:nvSpPr>
          <p:spPr>
            <a:xfrm>
              <a:off x="10087465" y="6179039"/>
              <a:ext cx="16059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Lato" panose="020F0502020204030203" pitchFamily="34" charset="77"/>
                </a:rPr>
                <a:t>next flag question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2D1D52E-6575-F239-218A-484796451FB9}"/>
              </a:ext>
            </a:extLst>
          </p:cNvPr>
          <p:cNvGrpSpPr/>
          <p:nvPr/>
        </p:nvGrpSpPr>
        <p:grpSpPr>
          <a:xfrm>
            <a:off x="152400" y="6121400"/>
            <a:ext cx="2438400" cy="482600"/>
            <a:chOff x="152400" y="5981700"/>
            <a:chExt cx="2438400" cy="482600"/>
          </a:xfrm>
        </p:grpSpPr>
        <p:sp>
          <p:nvSpPr>
            <p:cNvPr id="7" name="Pentagon 6">
              <a:hlinkClick r:id="rId7" action="ppaction://hlinksldjump" highlightClick="1">
                <a:snd r:embed="rId8" name="whoosh.wav"/>
              </a:hlinkClick>
              <a:extLst>
                <a:ext uri="{FF2B5EF4-FFF2-40B4-BE49-F238E27FC236}">
                  <a16:creationId xmlns:a16="http://schemas.microsoft.com/office/drawing/2014/main" id="{A179DEEC-5F16-0099-F2D7-93B67BFDAE2B}"/>
                </a:ext>
              </a:extLst>
            </p:cNvPr>
            <p:cNvSpPr/>
            <p:nvPr/>
          </p:nvSpPr>
          <p:spPr>
            <a:xfrm rot="10800000">
              <a:off x="152400" y="5981700"/>
              <a:ext cx="2438400" cy="482600"/>
            </a:xfrm>
            <a:prstGeom prst="homePlate">
              <a:avLst>
                <a:gd name="adj" fmla="val 84211"/>
              </a:avLst>
            </a:prstGeom>
            <a:solidFill>
              <a:srgbClr val="FF7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hlinkClick r:id="rId7" action="ppaction://hlinksldjump">
                <a:snd r:embed="rId8" name="whoosh.wav"/>
              </a:hlinkClick>
              <a:extLst>
                <a:ext uri="{FF2B5EF4-FFF2-40B4-BE49-F238E27FC236}">
                  <a16:creationId xmlns:a16="http://schemas.microsoft.com/office/drawing/2014/main" id="{15F080E6-C333-9F5E-CA71-23242761CDD2}"/>
                </a:ext>
              </a:extLst>
            </p:cNvPr>
            <p:cNvSpPr txBox="1"/>
            <p:nvPr/>
          </p:nvSpPr>
          <p:spPr>
            <a:xfrm>
              <a:off x="469900" y="6045200"/>
              <a:ext cx="2031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Lato" panose="020F0502020204030203" pitchFamily="34" charset="77"/>
                </a:rPr>
                <a:t>back to topic page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052A1FB7-DC7F-3B10-19CF-8BC89A22EEBA}"/>
              </a:ext>
            </a:extLst>
          </p:cNvPr>
          <p:cNvSpPr txBox="1"/>
          <p:nvPr/>
        </p:nvSpPr>
        <p:spPr>
          <a:xfrm>
            <a:off x="703385" y="1617785"/>
            <a:ext cx="8114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728F"/>
                </a:solidFill>
                <a:latin typeface="Lato" panose="020F0502020204030203" pitchFamily="34" charset="77"/>
              </a:rPr>
              <a:t>4/9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FBD686-4B3E-B401-32EC-807D311C8C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465" y="287911"/>
            <a:ext cx="1401338" cy="1401338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0D7ACBA-3C08-CA8A-197B-B95FF9317B6D}"/>
              </a:ext>
            </a:extLst>
          </p:cNvPr>
          <p:cNvSpPr/>
          <p:nvPr/>
        </p:nvSpPr>
        <p:spPr>
          <a:xfrm>
            <a:off x="6349275" y="4898423"/>
            <a:ext cx="2081804" cy="756876"/>
          </a:xfrm>
          <a:prstGeom prst="roundRect">
            <a:avLst>
              <a:gd name="adj" fmla="val 50000"/>
            </a:avLst>
          </a:prstGeom>
          <a:solidFill>
            <a:srgbClr val="ADDC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>
                <a:solidFill>
                  <a:srgbClr val="538BA3"/>
                </a:solidFill>
                <a:latin typeface="Lato" panose="020F0502020204030203" pitchFamily="34" charset="77"/>
              </a:rPr>
              <a:t>hear the flag </a:t>
            </a:r>
          </a:p>
          <a:p>
            <a:pPr algn="ctr"/>
            <a:r>
              <a:rPr lang="en-US" sz="1700" b="1">
                <a:solidFill>
                  <a:srgbClr val="538BA3"/>
                </a:solidFill>
                <a:latin typeface="Lato" panose="020F0502020204030203" pitchFamily="34" charset="77"/>
              </a:rPr>
              <a:t>question</a:t>
            </a:r>
          </a:p>
        </p:txBody>
      </p:sp>
    </p:spTree>
    <p:extLst>
      <p:ext uri="{BB962C8B-B14F-4D97-AF65-F5344CB8AC3E}">
        <p14:creationId xmlns:p14="http://schemas.microsoft.com/office/powerpoint/2010/main" val="2842850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9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B7D70B-BF93-346A-B91D-F5078DFAE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tne hoc vexillum...GraecHelv.mp4">
            <a:hlinkClick r:id="" action="ppaction://media"/>
            <a:extLst>
              <a:ext uri="{FF2B5EF4-FFF2-40B4-BE49-F238E27FC236}">
                <a16:creationId xmlns:a16="http://schemas.microsoft.com/office/drawing/2014/main" id="{3F35A370-BEAD-C22B-0BAE-1311BBB8E4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9384" y="0"/>
            <a:ext cx="3857625" cy="6858000"/>
          </a:xfrm>
          <a:prstGeom prst="rect">
            <a:avLst/>
          </a:prstGeom>
        </p:spPr>
      </p:pic>
      <p:sp>
        <p:nvSpPr>
          <p:cNvPr id="11" name="TextBox 11">
            <a:extLst>
              <a:ext uri="{FF2B5EF4-FFF2-40B4-BE49-F238E27FC236}">
                <a16:creationId xmlns:a16="http://schemas.microsoft.com/office/drawing/2014/main" id="{C0487907-4BEA-5A11-906D-7FE90C9FC341}"/>
              </a:ext>
            </a:extLst>
          </p:cNvPr>
          <p:cNvSpPr txBox="1"/>
          <p:nvPr/>
        </p:nvSpPr>
        <p:spPr>
          <a:xfrm>
            <a:off x="1804326" y="3538807"/>
            <a:ext cx="7145382" cy="415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733"/>
              </a:lnSpc>
              <a:spcBef>
                <a:spcPct val="0"/>
              </a:spcBef>
            </a:pPr>
            <a:endParaRPr lang="en-US" sz="22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761211-BE1B-6F45-E2E9-6F9E0794D6FA}"/>
              </a:ext>
            </a:extLst>
          </p:cNvPr>
          <p:cNvSpPr txBox="1"/>
          <p:nvPr/>
        </p:nvSpPr>
        <p:spPr>
          <a:xfrm>
            <a:off x="7028337" y="2686903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800">
              <a:solidFill>
                <a:srgbClr val="C64F52"/>
              </a:solidFill>
              <a:latin typeface="Lato" panose="020F0502020204030203" pitchFamily="34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CCF92D-FB85-6D49-05C7-D28ACF7B2783}"/>
              </a:ext>
            </a:extLst>
          </p:cNvPr>
          <p:cNvSpPr txBox="1"/>
          <p:nvPr/>
        </p:nvSpPr>
        <p:spPr>
          <a:xfrm>
            <a:off x="7035480" y="341794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800">
              <a:solidFill>
                <a:srgbClr val="C64F52"/>
              </a:solidFill>
              <a:latin typeface="Lato" panose="020F0502020204030203" pitchFamily="34" charset="77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E0959C9-245C-BF89-7A72-976557FC3757}"/>
              </a:ext>
            </a:extLst>
          </p:cNvPr>
          <p:cNvSpPr/>
          <p:nvPr/>
        </p:nvSpPr>
        <p:spPr>
          <a:xfrm>
            <a:off x="8720607" y="4906108"/>
            <a:ext cx="1958384" cy="742871"/>
          </a:xfrm>
          <a:prstGeom prst="roundRect">
            <a:avLst>
              <a:gd name="adj" fmla="val 50000"/>
            </a:avLst>
          </a:prstGeom>
          <a:solidFill>
            <a:srgbClr val="E9F0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>
                <a:solidFill>
                  <a:srgbClr val="8EAA4D"/>
                </a:solidFill>
                <a:latin typeface="Lato" panose="020F0502020204030203" pitchFamily="34" charset="77"/>
              </a:rPr>
              <a:t>translation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044266-66E1-AB30-3430-026A4AF9148B}"/>
              </a:ext>
            </a:extLst>
          </p:cNvPr>
          <p:cNvSpPr txBox="1"/>
          <p:nvPr/>
        </p:nvSpPr>
        <p:spPr>
          <a:xfrm>
            <a:off x="6870995" y="1076509"/>
            <a:ext cx="492474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Lato" panose="020F0502020204030203" pitchFamily="34" charset="77"/>
              </a:rPr>
              <a:t>estne 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is…?</a:t>
            </a:r>
          </a:p>
          <a:p>
            <a:r>
              <a:rPr lang="en-US" sz="3600">
                <a:latin typeface="Lato" panose="020F0502020204030203" pitchFamily="34" charset="77"/>
              </a:rPr>
              <a:t>hoc 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this</a:t>
            </a:r>
          </a:p>
          <a:p>
            <a:r>
              <a:rPr lang="en-US" sz="3600">
                <a:latin typeface="Lato" panose="020F0502020204030203" pitchFamily="34" charset="77"/>
              </a:rPr>
              <a:t>vexillum 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flag</a:t>
            </a:r>
          </a:p>
          <a:p>
            <a:r>
              <a:rPr lang="en-US" sz="3600">
                <a:latin typeface="Lato" panose="020F0502020204030203" pitchFamily="34" charset="77"/>
              </a:rPr>
              <a:t>Graceiae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 Greece’s</a:t>
            </a:r>
          </a:p>
          <a:p>
            <a:r>
              <a:rPr lang="en-US" sz="3600">
                <a:latin typeface="Lato" panose="020F0502020204030203" pitchFamily="34" charset="77"/>
              </a:rPr>
              <a:t>aut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 or</a:t>
            </a:r>
          </a:p>
          <a:p>
            <a:r>
              <a:rPr lang="en-US" sz="3600">
                <a:latin typeface="Lato" panose="020F0502020204030203" pitchFamily="34" charset="77"/>
              </a:rPr>
              <a:t>Helvetiae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 Switzerland’s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A602799-C3BF-FA61-245D-E121E54A48EF}"/>
              </a:ext>
            </a:extLst>
          </p:cNvPr>
          <p:cNvGrpSpPr/>
          <p:nvPr/>
        </p:nvGrpSpPr>
        <p:grpSpPr>
          <a:xfrm>
            <a:off x="9562451" y="6150707"/>
            <a:ext cx="2454389" cy="482600"/>
            <a:chOff x="9962850" y="6133123"/>
            <a:chExt cx="1941933" cy="482600"/>
          </a:xfrm>
        </p:grpSpPr>
        <p:sp>
          <p:nvSpPr>
            <p:cNvPr id="18" name="Pentagon 17">
              <a:hlinkClick r:id="rId5" action="ppaction://hlinksldjump">
                <a:snd r:embed="rId6" name="click.wav"/>
              </a:hlinkClick>
              <a:extLst>
                <a:ext uri="{FF2B5EF4-FFF2-40B4-BE49-F238E27FC236}">
                  <a16:creationId xmlns:a16="http://schemas.microsoft.com/office/drawing/2014/main" id="{98FD7BA6-303E-65DD-BE51-F570F6406D7F}"/>
                </a:ext>
              </a:extLst>
            </p:cNvPr>
            <p:cNvSpPr/>
            <p:nvPr/>
          </p:nvSpPr>
          <p:spPr>
            <a:xfrm>
              <a:off x="9962850" y="6133123"/>
              <a:ext cx="1941933" cy="482600"/>
            </a:xfrm>
            <a:prstGeom prst="homePlate">
              <a:avLst>
                <a:gd name="adj" fmla="val 84211"/>
              </a:avLst>
            </a:prstGeom>
            <a:solidFill>
              <a:srgbClr val="FF7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hlinkClick r:id="rId5" action="ppaction://hlinksldjump">
                <a:snd r:embed="rId6" name="click.wav"/>
              </a:hlinkClick>
              <a:extLst>
                <a:ext uri="{FF2B5EF4-FFF2-40B4-BE49-F238E27FC236}">
                  <a16:creationId xmlns:a16="http://schemas.microsoft.com/office/drawing/2014/main" id="{AE2D4FE8-6F61-1908-236A-0B2343062630}"/>
                </a:ext>
              </a:extLst>
            </p:cNvPr>
            <p:cNvSpPr txBox="1"/>
            <p:nvPr/>
          </p:nvSpPr>
          <p:spPr>
            <a:xfrm>
              <a:off x="10087465" y="6179039"/>
              <a:ext cx="16059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Lato" panose="020F0502020204030203" pitchFamily="34" charset="77"/>
                </a:rPr>
                <a:t>next flag question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0756A1C-58DE-EC57-7047-37BEA4AD4049}"/>
              </a:ext>
            </a:extLst>
          </p:cNvPr>
          <p:cNvGrpSpPr/>
          <p:nvPr/>
        </p:nvGrpSpPr>
        <p:grpSpPr>
          <a:xfrm>
            <a:off x="152400" y="6121400"/>
            <a:ext cx="2438400" cy="482600"/>
            <a:chOff x="152400" y="5981700"/>
            <a:chExt cx="2438400" cy="482600"/>
          </a:xfrm>
        </p:grpSpPr>
        <p:sp>
          <p:nvSpPr>
            <p:cNvPr id="7" name="Pentagon 6">
              <a:hlinkClick r:id="rId7" action="ppaction://hlinksldjump" highlightClick="1">
                <a:snd r:embed="rId8" name="whoosh.wav"/>
              </a:hlinkClick>
              <a:extLst>
                <a:ext uri="{FF2B5EF4-FFF2-40B4-BE49-F238E27FC236}">
                  <a16:creationId xmlns:a16="http://schemas.microsoft.com/office/drawing/2014/main" id="{4FA4F4C6-B6A9-AA08-E789-E15545E280B3}"/>
                </a:ext>
              </a:extLst>
            </p:cNvPr>
            <p:cNvSpPr/>
            <p:nvPr/>
          </p:nvSpPr>
          <p:spPr>
            <a:xfrm rot="10800000">
              <a:off x="152400" y="5981700"/>
              <a:ext cx="2438400" cy="482600"/>
            </a:xfrm>
            <a:prstGeom prst="homePlate">
              <a:avLst>
                <a:gd name="adj" fmla="val 84211"/>
              </a:avLst>
            </a:prstGeom>
            <a:solidFill>
              <a:srgbClr val="FF7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hlinkClick r:id="rId7" action="ppaction://hlinksldjump">
                <a:snd r:embed="rId8" name="whoosh.wav"/>
              </a:hlinkClick>
              <a:extLst>
                <a:ext uri="{FF2B5EF4-FFF2-40B4-BE49-F238E27FC236}">
                  <a16:creationId xmlns:a16="http://schemas.microsoft.com/office/drawing/2014/main" id="{934AD689-EBFE-ACD1-9152-7818A2827705}"/>
                </a:ext>
              </a:extLst>
            </p:cNvPr>
            <p:cNvSpPr txBox="1"/>
            <p:nvPr/>
          </p:nvSpPr>
          <p:spPr>
            <a:xfrm>
              <a:off x="469900" y="6045200"/>
              <a:ext cx="2031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Lato" panose="020F0502020204030203" pitchFamily="34" charset="77"/>
                </a:rPr>
                <a:t>back to topic page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429562E7-24BA-DAFA-F834-85DAAE1C7371}"/>
              </a:ext>
            </a:extLst>
          </p:cNvPr>
          <p:cNvSpPr txBox="1"/>
          <p:nvPr/>
        </p:nvSpPr>
        <p:spPr>
          <a:xfrm>
            <a:off x="703385" y="1617785"/>
            <a:ext cx="8114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728F"/>
                </a:solidFill>
                <a:latin typeface="Lato" panose="020F0502020204030203" pitchFamily="34" charset="77"/>
              </a:rPr>
              <a:t>5/9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E8B414-ED09-E762-BEC6-61BD052196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465" y="287911"/>
            <a:ext cx="1401338" cy="1401338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078EB63-8069-2C6A-2637-A172AC8136FB}"/>
              </a:ext>
            </a:extLst>
          </p:cNvPr>
          <p:cNvSpPr/>
          <p:nvPr/>
        </p:nvSpPr>
        <p:spPr>
          <a:xfrm>
            <a:off x="6349275" y="4898423"/>
            <a:ext cx="2081804" cy="756876"/>
          </a:xfrm>
          <a:prstGeom prst="roundRect">
            <a:avLst>
              <a:gd name="adj" fmla="val 50000"/>
            </a:avLst>
          </a:prstGeom>
          <a:solidFill>
            <a:srgbClr val="ADDC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>
                <a:solidFill>
                  <a:srgbClr val="538BA3"/>
                </a:solidFill>
                <a:latin typeface="Lato" panose="020F0502020204030203" pitchFamily="34" charset="77"/>
              </a:rPr>
              <a:t>hear the flag </a:t>
            </a:r>
          </a:p>
          <a:p>
            <a:pPr algn="ctr"/>
            <a:r>
              <a:rPr lang="en-US" sz="1700" b="1">
                <a:solidFill>
                  <a:srgbClr val="538BA3"/>
                </a:solidFill>
                <a:latin typeface="Lato" panose="020F0502020204030203" pitchFamily="34" charset="77"/>
              </a:rPr>
              <a:t>question</a:t>
            </a:r>
          </a:p>
        </p:txBody>
      </p:sp>
    </p:spTree>
    <p:extLst>
      <p:ext uri="{BB962C8B-B14F-4D97-AF65-F5344CB8AC3E}">
        <p14:creationId xmlns:p14="http://schemas.microsoft.com/office/powerpoint/2010/main" val="350794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00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CD427-A221-AB4C-4F13-70572CFFE9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tne hoc vexillum...HibBelg.mp4">
            <a:hlinkClick r:id="" action="ppaction://media"/>
            <a:extLst>
              <a:ext uri="{FF2B5EF4-FFF2-40B4-BE49-F238E27FC236}">
                <a16:creationId xmlns:a16="http://schemas.microsoft.com/office/drawing/2014/main" id="{21E0FDD0-FF6A-B5E9-9B9F-B783D4104F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46861" y="0"/>
            <a:ext cx="3857625" cy="6858000"/>
          </a:xfrm>
          <a:prstGeom prst="rect">
            <a:avLst/>
          </a:prstGeom>
        </p:spPr>
      </p:pic>
      <p:sp>
        <p:nvSpPr>
          <p:cNvPr id="11" name="TextBox 11">
            <a:extLst>
              <a:ext uri="{FF2B5EF4-FFF2-40B4-BE49-F238E27FC236}">
                <a16:creationId xmlns:a16="http://schemas.microsoft.com/office/drawing/2014/main" id="{28AA34E1-DF53-DCF6-3D7B-B9007F3ABA92}"/>
              </a:ext>
            </a:extLst>
          </p:cNvPr>
          <p:cNvSpPr txBox="1"/>
          <p:nvPr/>
        </p:nvSpPr>
        <p:spPr>
          <a:xfrm>
            <a:off x="1804326" y="3538807"/>
            <a:ext cx="7145382" cy="415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733"/>
              </a:lnSpc>
              <a:spcBef>
                <a:spcPct val="0"/>
              </a:spcBef>
            </a:pPr>
            <a:endParaRPr lang="en-US" sz="22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D8DEBB-609C-B191-597D-FDCB160B503B}"/>
              </a:ext>
            </a:extLst>
          </p:cNvPr>
          <p:cNvSpPr txBox="1"/>
          <p:nvPr/>
        </p:nvSpPr>
        <p:spPr>
          <a:xfrm>
            <a:off x="7028337" y="2686903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800">
              <a:solidFill>
                <a:srgbClr val="C64F52"/>
              </a:solidFill>
              <a:latin typeface="Lato" panose="020F0502020204030203" pitchFamily="34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88443F-13FD-28C2-5662-4DF6424C786D}"/>
              </a:ext>
            </a:extLst>
          </p:cNvPr>
          <p:cNvSpPr txBox="1"/>
          <p:nvPr/>
        </p:nvSpPr>
        <p:spPr>
          <a:xfrm>
            <a:off x="7035480" y="341794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800">
              <a:solidFill>
                <a:srgbClr val="C64F52"/>
              </a:solidFill>
              <a:latin typeface="Lato" panose="020F0502020204030203" pitchFamily="34" charset="77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B0F13B0-2932-F6B3-C568-3F569101E53A}"/>
              </a:ext>
            </a:extLst>
          </p:cNvPr>
          <p:cNvSpPr/>
          <p:nvPr/>
        </p:nvSpPr>
        <p:spPr>
          <a:xfrm>
            <a:off x="8720607" y="4906108"/>
            <a:ext cx="1958384" cy="742871"/>
          </a:xfrm>
          <a:prstGeom prst="roundRect">
            <a:avLst>
              <a:gd name="adj" fmla="val 50000"/>
            </a:avLst>
          </a:prstGeom>
          <a:solidFill>
            <a:srgbClr val="E9F0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>
                <a:solidFill>
                  <a:srgbClr val="8EAA4D"/>
                </a:solidFill>
                <a:latin typeface="Lato" panose="020F0502020204030203" pitchFamily="34" charset="77"/>
              </a:rPr>
              <a:t>translation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2AA4BA-EE31-E634-36C9-F4D8BA7819FB}"/>
              </a:ext>
            </a:extLst>
          </p:cNvPr>
          <p:cNvSpPr txBox="1"/>
          <p:nvPr/>
        </p:nvSpPr>
        <p:spPr>
          <a:xfrm>
            <a:off x="6762507" y="1169499"/>
            <a:ext cx="401424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Lato" panose="020F0502020204030203" pitchFamily="34" charset="77"/>
              </a:rPr>
              <a:t>estne 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is…?</a:t>
            </a:r>
          </a:p>
          <a:p>
            <a:r>
              <a:rPr lang="en-US" sz="3600">
                <a:latin typeface="Lato" panose="020F0502020204030203" pitchFamily="34" charset="77"/>
              </a:rPr>
              <a:t>hoc 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this</a:t>
            </a:r>
          </a:p>
          <a:p>
            <a:r>
              <a:rPr lang="en-US" sz="3600">
                <a:latin typeface="Lato" panose="020F0502020204030203" pitchFamily="34" charset="77"/>
              </a:rPr>
              <a:t>vexillum 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flag</a:t>
            </a:r>
          </a:p>
          <a:p>
            <a:r>
              <a:rPr lang="en-US" sz="3600">
                <a:latin typeface="Lato" panose="020F0502020204030203" pitchFamily="34" charset="77"/>
              </a:rPr>
              <a:t>Hiberniae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 Ireland’s</a:t>
            </a:r>
          </a:p>
          <a:p>
            <a:r>
              <a:rPr lang="en-US" sz="3600">
                <a:latin typeface="Lato" panose="020F0502020204030203" pitchFamily="34" charset="77"/>
              </a:rPr>
              <a:t>aut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 or</a:t>
            </a:r>
          </a:p>
          <a:p>
            <a:r>
              <a:rPr lang="en-US" sz="3600">
                <a:latin typeface="Lato" panose="020F0502020204030203" pitchFamily="34" charset="77"/>
              </a:rPr>
              <a:t>Belgicae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 Belgium’s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5DE1F1D-D12A-5955-077C-69E66D229BCA}"/>
              </a:ext>
            </a:extLst>
          </p:cNvPr>
          <p:cNvGrpSpPr/>
          <p:nvPr/>
        </p:nvGrpSpPr>
        <p:grpSpPr>
          <a:xfrm>
            <a:off x="9562451" y="6150707"/>
            <a:ext cx="2454389" cy="482600"/>
            <a:chOff x="9962850" y="6133123"/>
            <a:chExt cx="1941933" cy="482600"/>
          </a:xfrm>
        </p:grpSpPr>
        <p:sp>
          <p:nvSpPr>
            <p:cNvPr id="18" name="Pentagon 17">
              <a:hlinkClick r:id="rId5" action="ppaction://hlinksldjump">
                <a:snd r:embed="rId6" name="click.wav"/>
              </a:hlinkClick>
              <a:extLst>
                <a:ext uri="{FF2B5EF4-FFF2-40B4-BE49-F238E27FC236}">
                  <a16:creationId xmlns:a16="http://schemas.microsoft.com/office/drawing/2014/main" id="{A9C7BD84-0145-F12F-9DF3-CC4D134187B7}"/>
                </a:ext>
              </a:extLst>
            </p:cNvPr>
            <p:cNvSpPr/>
            <p:nvPr/>
          </p:nvSpPr>
          <p:spPr>
            <a:xfrm>
              <a:off x="9962850" y="6133123"/>
              <a:ext cx="1941933" cy="482600"/>
            </a:xfrm>
            <a:prstGeom prst="homePlate">
              <a:avLst>
                <a:gd name="adj" fmla="val 84211"/>
              </a:avLst>
            </a:prstGeom>
            <a:solidFill>
              <a:srgbClr val="FF7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hlinkClick r:id="rId5" action="ppaction://hlinksldjump">
                <a:snd r:embed="rId6" name="click.wav"/>
              </a:hlinkClick>
              <a:extLst>
                <a:ext uri="{FF2B5EF4-FFF2-40B4-BE49-F238E27FC236}">
                  <a16:creationId xmlns:a16="http://schemas.microsoft.com/office/drawing/2014/main" id="{42D73469-0314-23AC-6B5A-DAF91208A362}"/>
                </a:ext>
              </a:extLst>
            </p:cNvPr>
            <p:cNvSpPr txBox="1"/>
            <p:nvPr/>
          </p:nvSpPr>
          <p:spPr>
            <a:xfrm>
              <a:off x="10087465" y="6179039"/>
              <a:ext cx="16059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Lato" panose="020F0502020204030203" pitchFamily="34" charset="77"/>
                </a:rPr>
                <a:t>next flag question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CF1E175-E918-30F7-6CD2-AF48BDB05EB2}"/>
              </a:ext>
            </a:extLst>
          </p:cNvPr>
          <p:cNvGrpSpPr/>
          <p:nvPr/>
        </p:nvGrpSpPr>
        <p:grpSpPr>
          <a:xfrm>
            <a:off x="152400" y="6121400"/>
            <a:ext cx="2438400" cy="482600"/>
            <a:chOff x="152400" y="5981700"/>
            <a:chExt cx="2438400" cy="482600"/>
          </a:xfrm>
        </p:grpSpPr>
        <p:sp>
          <p:nvSpPr>
            <p:cNvPr id="7" name="Pentagon 6">
              <a:hlinkClick r:id="rId7" action="ppaction://hlinksldjump" highlightClick="1">
                <a:snd r:embed="rId8" name="whoosh.wav"/>
              </a:hlinkClick>
              <a:extLst>
                <a:ext uri="{FF2B5EF4-FFF2-40B4-BE49-F238E27FC236}">
                  <a16:creationId xmlns:a16="http://schemas.microsoft.com/office/drawing/2014/main" id="{ABF56E31-4B58-892E-BCB2-F88C89742ECE}"/>
                </a:ext>
              </a:extLst>
            </p:cNvPr>
            <p:cNvSpPr/>
            <p:nvPr/>
          </p:nvSpPr>
          <p:spPr>
            <a:xfrm rot="10800000">
              <a:off x="152400" y="5981700"/>
              <a:ext cx="2438400" cy="482600"/>
            </a:xfrm>
            <a:prstGeom prst="homePlate">
              <a:avLst>
                <a:gd name="adj" fmla="val 84211"/>
              </a:avLst>
            </a:prstGeom>
            <a:solidFill>
              <a:srgbClr val="FF7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hlinkClick r:id="rId7" action="ppaction://hlinksldjump">
                <a:snd r:embed="rId8" name="whoosh.wav"/>
              </a:hlinkClick>
              <a:extLst>
                <a:ext uri="{FF2B5EF4-FFF2-40B4-BE49-F238E27FC236}">
                  <a16:creationId xmlns:a16="http://schemas.microsoft.com/office/drawing/2014/main" id="{F15EAA59-447D-6084-B89A-B6C590B6967B}"/>
                </a:ext>
              </a:extLst>
            </p:cNvPr>
            <p:cNvSpPr txBox="1"/>
            <p:nvPr/>
          </p:nvSpPr>
          <p:spPr>
            <a:xfrm>
              <a:off x="469900" y="6045200"/>
              <a:ext cx="2031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Lato" panose="020F0502020204030203" pitchFamily="34" charset="77"/>
                </a:rPr>
                <a:t>back to topic page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0B0B85C7-AA7D-D1B5-3B11-53F10988E62C}"/>
              </a:ext>
            </a:extLst>
          </p:cNvPr>
          <p:cNvSpPr txBox="1"/>
          <p:nvPr/>
        </p:nvSpPr>
        <p:spPr>
          <a:xfrm>
            <a:off x="703385" y="1617785"/>
            <a:ext cx="8114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728F"/>
                </a:solidFill>
                <a:latin typeface="Lato" panose="020F0502020204030203" pitchFamily="34" charset="77"/>
              </a:rPr>
              <a:t>6/9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642F5F-0B20-AA6D-8FBB-7FE128BA0C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465" y="287911"/>
            <a:ext cx="1401338" cy="1401338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D6436A8-34EA-6B31-42D7-085F32FB0975}"/>
              </a:ext>
            </a:extLst>
          </p:cNvPr>
          <p:cNvSpPr/>
          <p:nvPr/>
        </p:nvSpPr>
        <p:spPr>
          <a:xfrm>
            <a:off x="6349275" y="4898423"/>
            <a:ext cx="2081804" cy="756876"/>
          </a:xfrm>
          <a:prstGeom prst="roundRect">
            <a:avLst>
              <a:gd name="adj" fmla="val 50000"/>
            </a:avLst>
          </a:prstGeom>
          <a:solidFill>
            <a:srgbClr val="ADDC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>
                <a:solidFill>
                  <a:srgbClr val="538BA3"/>
                </a:solidFill>
                <a:latin typeface="Lato" panose="020F0502020204030203" pitchFamily="34" charset="77"/>
              </a:rPr>
              <a:t>hear the flag </a:t>
            </a:r>
          </a:p>
          <a:p>
            <a:pPr algn="ctr"/>
            <a:r>
              <a:rPr lang="en-US" sz="1700" b="1">
                <a:solidFill>
                  <a:srgbClr val="538BA3"/>
                </a:solidFill>
                <a:latin typeface="Lato" panose="020F0502020204030203" pitchFamily="34" charset="77"/>
              </a:rPr>
              <a:t>question</a:t>
            </a:r>
          </a:p>
        </p:txBody>
      </p:sp>
    </p:spTree>
    <p:extLst>
      <p:ext uri="{BB962C8B-B14F-4D97-AF65-F5344CB8AC3E}">
        <p14:creationId xmlns:p14="http://schemas.microsoft.com/office/powerpoint/2010/main" val="228032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00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300DE0-30C8-1E38-AF26-3F8A675E5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tne hoc vexillum...ItalCorsic.mp4">
            <a:hlinkClick r:id="" action="ppaction://media"/>
            <a:extLst>
              <a:ext uri="{FF2B5EF4-FFF2-40B4-BE49-F238E27FC236}">
                <a16:creationId xmlns:a16="http://schemas.microsoft.com/office/drawing/2014/main" id="{10461A0D-700D-46A8-D7C3-51E6424135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53886" y="0"/>
            <a:ext cx="3857625" cy="6858000"/>
          </a:xfrm>
          <a:prstGeom prst="rect">
            <a:avLst/>
          </a:prstGeom>
        </p:spPr>
      </p:pic>
      <p:sp>
        <p:nvSpPr>
          <p:cNvPr id="11" name="TextBox 11">
            <a:extLst>
              <a:ext uri="{FF2B5EF4-FFF2-40B4-BE49-F238E27FC236}">
                <a16:creationId xmlns:a16="http://schemas.microsoft.com/office/drawing/2014/main" id="{15F2C443-9C5A-CA7F-FEC4-7975C6A6E2DF}"/>
              </a:ext>
            </a:extLst>
          </p:cNvPr>
          <p:cNvSpPr txBox="1"/>
          <p:nvPr/>
        </p:nvSpPr>
        <p:spPr>
          <a:xfrm>
            <a:off x="1804326" y="3538807"/>
            <a:ext cx="7145382" cy="415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733"/>
              </a:lnSpc>
              <a:spcBef>
                <a:spcPct val="0"/>
              </a:spcBef>
            </a:pPr>
            <a:endParaRPr lang="en-US" sz="22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D84FE6-9A27-754C-BCA8-357FAEA664EF}"/>
              </a:ext>
            </a:extLst>
          </p:cNvPr>
          <p:cNvSpPr txBox="1"/>
          <p:nvPr/>
        </p:nvSpPr>
        <p:spPr>
          <a:xfrm>
            <a:off x="7028337" y="2686903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800">
              <a:solidFill>
                <a:srgbClr val="C64F52"/>
              </a:solidFill>
              <a:latin typeface="Lato" panose="020F0502020204030203" pitchFamily="34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3D779D-371F-FC52-5A61-0B53D468A2E4}"/>
              </a:ext>
            </a:extLst>
          </p:cNvPr>
          <p:cNvSpPr txBox="1"/>
          <p:nvPr/>
        </p:nvSpPr>
        <p:spPr>
          <a:xfrm>
            <a:off x="7035480" y="341794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800">
              <a:solidFill>
                <a:srgbClr val="C64F52"/>
              </a:solidFill>
              <a:latin typeface="Lato" panose="020F0502020204030203" pitchFamily="34" charset="77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0649D53-4BF2-9D9A-D447-3EAF39CAAFDA}"/>
              </a:ext>
            </a:extLst>
          </p:cNvPr>
          <p:cNvSpPr/>
          <p:nvPr/>
        </p:nvSpPr>
        <p:spPr>
          <a:xfrm>
            <a:off x="8720607" y="4906108"/>
            <a:ext cx="1958384" cy="742871"/>
          </a:xfrm>
          <a:prstGeom prst="roundRect">
            <a:avLst>
              <a:gd name="adj" fmla="val 50000"/>
            </a:avLst>
          </a:prstGeom>
          <a:solidFill>
            <a:srgbClr val="E9F0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>
                <a:solidFill>
                  <a:srgbClr val="8EAA4D"/>
                </a:solidFill>
                <a:latin typeface="Lato" panose="020F0502020204030203" pitchFamily="34" charset="77"/>
              </a:rPr>
              <a:t>translation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BBE2BF-67F8-5013-0A0D-FE7DDDB6DD31}"/>
              </a:ext>
            </a:extLst>
          </p:cNvPr>
          <p:cNvSpPr txBox="1"/>
          <p:nvPr/>
        </p:nvSpPr>
        <p:spPr>
          <a:xfrm>
            <a:off x="6809002" y="1386475"/>
            <a:ext cx="386676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Lato" panose="020F0502020204030203" pitchFamily="34" charset="77"/>
              </a:rPr>
              <a:t>estne 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is…?</a:t>
            </a:r>
          </a:p>
          <a:p>
            <a:r>
              <a:rPr lang="en-US" sz="3600">
                <a:latin typeface="Lato" panose="020F0502020204030203" pitchFamily="34" charset="77"/>
              </a:rPr>
              <a:t>hoc 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this</a:t>
            </a:r>
          </a:p>
          <a:p>
            <a:r>
              <a:rPr lang="en-US" sz="3600">
                <a:latin typeface="Lato" panose="020F0502020204030203" pitchFamily="34" charset="77"/>
              </a:rPr>
              <a:t>vexillum 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flag</a:t>
            </a:r>
          </a:p>
          <a:p>
            <a:r>
              <a:rPr lang="en-US" sz="3600">
                <a:latin typeface="Lato" panose="020F0502020204030203" pitchFamily="34" charset="77"/>
              </a:rPr>
              <a:t>Italiae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 Italy’s</a:t>
            </a:r>
          </a:p>
          <a:p>
            <a:r>
              <a:rPr lang="en-US" sz="3600">
                <a:latin typeface="Lato" panose="020F0502020204030203" pitchFamily="34" charset="77"/>
              </a:rPr>
              <a:t>aut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 or</a:t>
            </a:r>
          </a:p>
          <a:p>
            <a:r>
              <a:rPr lang="en-US" sz="3600">
                <a:latin typeface="Lato" panose="020F0502020204030203" pitchFamily="34" charset="77"/>
              </a:rPr>
              <a:t>Corsicae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 Corsica’s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A873DE5-5D49-5627-4FB2-281DBEAD136B}"/>
              </a:ext>
            </a:extLst>
          </p:cNvPr>
          <p:cNvGrpSpPr/>
          <p:nvPr/>
        </p:nvGrpSpPr>
        <p:grpSpPr>
          <a:xfrm>
            <a:off x="9562451" y="6150707"/>
            <a:ext cx="2454389" cy="482600"/>
            <a:chOff x="9962850" y="6133123"/>
            <a:chExt cx="1941933" cy="482600"/>
          </a:xfrm>
        </p:grpSpPr>
        <p:sp>
          <p:nvSpPr>
            <p:cNvPr id="18" name="Pentagon 17">
              <a:hlinkClick r:id="rId5" action="ppaction://hlinksldjump">
                <a:snd r:embed="rId6" name="click.wav"/>
              </a:hlinkClick>
              <a:extLst>
                <a:ext uri="{FF2B5EF4-FFF2-40B4-BE49-F238E27FC236}">
                  <a16:creationId xmlns:a16="http://schemas.microsoft.com/office/drawing/2014/main" id="{D7634EBE-04FE-298D-4DB5-F170E447987F}"/>
                </a:ext>
              </a:extLst>
            </p:cNvPr>
            <p:cNvSpPr/>
            <p:nvPr/>
          </p:nvSpPr>
          <p:spPr>
            <a:xfrm>
              <a:off x="9962850" y="6133123"/>
              <a:ext cx="1941933" cy="482600"/>
            </a:xfrm>
            <a:prstGeom prst="homePlate">
              <a:avLst>
                <a:gd name="adj" fmla="val 84211"/>
              </a:avLst>
            </a:prstGeom>
            <a:solidFill>
              <a:srgbClr val="FF7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hlinkClick r:id="rId7" action="ppaction://hlinksldjump">
                <a:snd r:embed="rId6" name="click.wav"/>
              </a:hlinkClick>
              <a:extLst>
                <a:ext uri="{FF2B5EF4-FFF2-40B4-BE49-F238E27FC236}">
                  <a16:creationId xmlns:a16="http://schemas.microsoft.com/office/drawing/2014/main" id="{0CDE1E47-34B7-A8C6-9CD7-879439F36D42}"/>
                </a:ext>
              </a:extLst>
            </p:cNvPr>
            <p:cNvSpPr txBox="1"/>
            <p:nvPr/>
          </p:nvSpPr>
          <p:spPr>
            <a:xfrm>
              <a:off x="10087465" y="6179039"/>
              <a:ext cx="16059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Lato" panose="020F0502020204030203" pitchFamily="34" charset="77"/>
                </a:rPr>
                <a:t>next flag question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E04EF57-F5CB-2B25-34AF-5DE20AD5A8CB}"/>
              </a:ext>
            </a:extLst>
          </p:cNvPr>
          <p:cNvGrpSpPr/>
          <p:nvPr/>
        </p:nvGrpSpPr>
        <p:grpSpPr>
          <a:xfrm>
            <a:off x="152400" y="6121400"/>
            <a:ext cx="2438400" cy="482600"/>
            <a:chOff x="152400" y="5981700"/>
            <a:chExt cx="2438400" cy="482600"/>
          </a:xfrm>
        </p:grpSpPr>
        <p:sp>
          <p:nvSpPr>
            <p:cNvPr id="7" name="Pentagon 6">
              <a:hlinkClick r:id="rId8" action="ppaction://hlinksldjump" highlightClick="1">
                <a:snd r:embed="rId9" name="whoosh.wav"/>
              </a:hlinkClick>
              <a:extLst>
                <a:ext uri="{FF2B5EF4-FFF2-40B4-BE49-F238E27FC236}">
                  <a16:creationId xmlns:a16="http://schemas.microsoft.com/office/drawing/2014/main" id="{66D13BB2-7A6D-218D-21B8-5F7E6DFB4074}"/>
                </a:ext>
              </a:extLst>
            </p:cNvPr>
            <p:cNvSpPr/>
            <p:nvPr/>
          </p:nvSpPr>
          <p:spPr>
            <a:xfrm rot="10800000">
              <a:off x="152400" y="5981700"/>
              <a:ext cx="2438400" cy="482600"/>
            </a:xfrm>
            <a:prstGeom prst="homePlate">
              <a:avLst>
                <a:gd name="adj" fmla="val 84211"/>
              </a:avLst>
            </a:prstGeom>
            <a:solidFill>
              <a:srgbClr val="FF7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hlinkClick r:id="rId8" action="ppaction://hlinksldjump">
                <a:snd r:embed="rId9" name="whoosh.wav"/>
              </a:hlinkClick>
              <a:extLst>
                <a:ext uri="{FF2B5EF4-FFF2-40B4-BE49-F238E27FC236}">
                  <a16:creationId xmlns:a16="http://schemas.microsoft.com/office/drawing/2014/main" id="{E45DCB71-E7C1-CE33-AA2C-3CE76C32744A}"/>
                </a:ext>
              </a:extLst>
            </p:cNvPr>
            <p:cNvSpPr txBox="1"/>
            <p:nvPr/>
          </p:nvSpPr>
          <p:spPr>
            <a:xfrm>
              <a:off x="469900" y="6045200"/>
              <a:ext cx="2031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Lato" panose="020F0502020204030203" pitchFamily="34" charset="77"/>
                </a:rPr>
                <a:t>back to topic page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43697537-41F1-845B-0A45-B0D6784011D7}"/>
              </a:ext>
            </a:extLst>
          </p:cNvPr>
          <p:cNvSpPr txBox="1"/>
          <p:nvPr/>
        </p:nvSpPr>
        <p:spPr>
          <a:xfrm>
            <a:off x="703385" y="1617785"/>
            <a:ext cx="8114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728F"/>
                </a:solidFill>
                <a:latin typeface="Lato" panose="020F0502020204030203" pitchFamily="34" charset="77"/>
              </a:rPr>
              <a:t>7/9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691ADE4-B037-0873-B52A-5F9BDD64FF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6465" y="287911"/>
            <a:ext cx="1401338" cy="1401338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1E53B5C-3864-093F-3B08-09309239B736}"/>
              </a:ext>
            </a:extLst>
          </p:cNvPr>
          <p:cNvSpPr/>
          <p:nvPr/>
        </p:nvSpPr>
        <p:spPr>
          <a:xfrm>
            <a:off x="6349275" y="4898423"/>
            <a:ext cx="2081804" cy="756876"/>
          </a:xfrm>
          <a:prstGeom prst="roundRect">
            <a:avLst>
              <a:gd name="adj" fmla="val 50000"/>
            </a:avLst>
          </a:prstGeom>
          <a:solidFill>
            <a:srgbClr val="ADDC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>
                <a:solidFill>
                  <a:srgbClr val="538BA3"/>
                </a:solidFill>
                <a:latin typeface="Lato" panose="020F0502020204030203" pitchFamily="34" charset="77"/>
              </a:rPr>
              <a:t>hear the flag </a:t>
            </a:r>
          </a:p>
          <a:p>
            <a:pPr algn="ctr"/>
            <a:r>
              <a:rPr lang="en-US" sz="1700" b="1">
                <a:solidFill>
                  <a:srgbClr val="538BA3"/>
                </a:solidFill>
                <a:latin typeface="Lato" panose="020F0502020204030203" pitchFamily="34" charset="77"/>
              </a:rPr>
              <a:t>question</a:t>
            </a:r>
          </a:p>
        </p:txBody>
      </p:sp>
    </p:spTree>
    <p:extLst>
      <p:ext uri="{BB962C8B-B14F-4D97-AF65-F5344CB8AC3E}">
        <p14:creationId xmlns:p14="http://schemas.microsoft.com/office/powerpoint/2010/main" val="419171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00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F6ACC9-4671-67B9-0D15-BE9A7A1BE3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tne hoc vexillum...RomHisp.mp4">
            <a:hlinkClick r:id="" action="ppaction://media"/>
            <a:extLst>
              <a:ext uri="{FF2B5EF4-FFF2-40B4-BE49-F238E27FC236}">
                <a16:creationId xmlns:a16="http://schemas.microsoft.com/office/drawing/2014/main" id="{B1585E73-E5A7-E494-CF5E-BEA8795BC3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38388" y="0"/>
            <a:ext cx="3857625" cy="6858000"/>
          </a:xfrm>
          <a:prstGeom prst="rect">
            <a:avLst/>
          </a:prstGeom>
        </p:spPr>
      </p:pic>
      <p:sp>
        <p:nvSpPr>
          <p:cNvPr id="11" name="TextBox 11">
            <a:extLst>
              <a:ext uri="{FF2B5EF4-FFF2-40B4-BE49-F238E27FC236}">
                <a16:creationId xmlns:a16="http://schemas.microsoft.com/office/drawing/2014/main" id="{B20C6E73-FD56-690F-E932-E9D5F98044A1}"/>
              </a:ext>
            </a:extLst>
          </p:cNvPr>
          <p:cNvSpPr txBox="1"/>
          <p:nvPr/>
        </p:nvSpPr>
        <p:spPr>
          <a:xfrm>
            <a:off x="1804326" y="3538807"/>
            <a:ext cx="7145382" cy="415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733"/>
              </a:lnSpc>
              <a:spcBef>
                <a:spcPct val="0"/>
              </a:spcBef>
            </a:pPr>
            <a:endParaRPr lang="en-US" sz="22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DCEDFE-6BB7-9398-7B64-D9B2EFE0EB3B}"/>
              </a:ext>
            </a:extLst>
          </p:cNvPr>
          <p:cNvSpPr txBox="1"/>
          <p:nvPr/>
        </p:nvSpPr>
        <p:spPr>
          <a:xfrm>
            <a:off x="7028337" y="2686903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800">
              <a:solidFill>
                <a:srgbClr val="C64F52"/>
              </a:solidFill>
              <a:latin typeface="Lato" panose="020F0502020204030203" pitchFamily="34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119521-BEA3-24DC-ABF2-B1CDD05542B4}"/>
              </a:ext>
            </a:extLst>
          </p:cNvPr>
          <p:cNvSpPr txBox="1"/>
          <p:nvPr/>
        </p:nvSpPr>
        <p:spPr>
          <a:xfrm>
            <a:off x="7035480" y="341794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800">
              <a:solidFill>
                <a:srgbClr val="C64F52"/>
              </a:solidFill>
              <a:latin typeface="Lato" panose="020F0502020204030203" pitchFamily="34" charset="77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99F20FF-7E1D-57FA-B32F-5C4346E7BE17}"/>
              </a:ext>
            </a:extLst>
          </p:cNvPr>
          <p:cNvSpPr/>
          <p:nvPr/>
        </p:nvSpPr>
        <p:spPr>
          <a:xfrm>
            <a:off x="8720607" y="4906108"/>
            <a:ext cx="1958384" cy="742871"/>
          </a:xfrm>
          <a:prstGeom prst="roundRect">
            <a:avLst>
              <a:gd name="adj" fmla="val 50000"/>
            </a:avLst>
          </a:prstGeom>
          <a:solidFill>
            <a:srgbClr val="E9F0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>
                <a:solidFill>
                  <a:srgbClr val="8EAA4D"/>
                </a:solidFill>
                <a:latin typeface="Lato" panose="020F0502020204030203" pitchFamily="34" charset="77"/>
              </a:rPr>
              <a:t>translation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5979D4-6039-D906-C476-ED929113309C}"/>
              </a:ext>
            </a:extLst>
          </p:cNvPr>
          <p:cNvSpPr txBox="1"/>
          <p:nvPr/>
        </p:nvSpPr>
        <p:spPr>
          <a:xfrm>
            <a:off x="6809002" y="1386475"/>
            <a:ext cx="436369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Lato" panose="020F0502020204030203" pitchFamily="34" charset="77"/>
              </a:rPr>
              <a:t>estne 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is…?</a:t>
            </a:r>
          </a:p>
          <a:p>
            <a:r>
              <a:rPr lang="en-US" sz="3600">
                <a:latin typeface="Lato" panose="020F0502020204030203" pitchFamily="34" charset="77"/>
              </a:rPr>
              <a:t>hoc 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this</a:t>
            </a:r>
          </a:p>
          <a:p>
            <a:r>
              <a:rPr lang="en-US" sz="3600">
                <a:latin typeface="Lato" panose="020F0502020204030203" pitchFamily="34" charset="77"/>
              </a:rPr>
              <a:t>vexillum 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flag</a:t>
            </a:r>
          </a:p>
          <a:p>
            <a:r>
              <a:rPr lang="en-US" sz="3600">
                <a:latin typeface="Lato" panose="020F0502020204030203" pitchFamily="34" charset="77"/>
              </a:rPr>
              <a:t>Romaniae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 Romania’s</a:t>
            </a:r>
          </a:p>
          <a:p>
            <a:r>
              <a:rPr lang="en-US" sz="3600">
                <a:latin typeface="Lato" panose="020F0502020204030203" pitchFamily="34" charset="77"/>
              </a:rPr>
              <a:t>aut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 or</a:t>
            </a:r>
          </a:p>
          <a:p>
            <a:r>
              <a:rPr lang="en-US" sz="3600">
                <a:latin typeface="Lato" panose="020F0502020204030203" pitchFamily="34" charset="77"/>
              </a:rPr>
              <a:t>Hispaniae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 Spain’s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05F538F-65F1-990D-AA9E-2FD1047BA3B4}"/>
              </a:ext>
            </a:extLst>
          </p:cNvPr>
          <p:cNvGrpSpPr/>
          <p:nvPr/>
        </p:nvGrpSpPr>
        <p:grpSpPr>
          <a:xfrm>
            <a:off x="9562451" y="6150707"/>
            <a:ext cx="2454389" cy="482600"/>
            <a:chOff x="9962850" y="6133123"/>
            <a:chExt cx="1941933" cy="482600"/>
          </a:xfrm>
        </p:grpSpPr>
        <p:sp>
          <p:nvSpPr>
            <p:cNvPr id="18" name="Pentagon 17">
              <a:hlinkClick r:id="rId5" action="ppaction://hlinksldjump">
                <a:snd r:embed="rId6" name="click.wav"/>
              </a:hlinkClick>
              <a:extLst>
                <a:ext uri="{FF2B5EF4-FFF2-40B4-BE49-F238E27FC236}">
                  <a16:creationId xmlns:a16="http://schemas.microsoft.com/office/drawing/2014/main" id="{BC41E361-AD65-1091-2557-8EC435E988B0}"/>
                </a:ext>
              </a:extLst>
            </p:cNvPr>
            <p:cNvSpPr/>
            <p:nvPr/>
          </p:nvSpPr>
          <p:spPr>
            <a:xfrm>
              <a:off x="9962850" y="6133123"/>
              <a:ext cx="1941933" cy="482600"/>
            </a:xfrm>
            <a:prstGeom prst="homePlate">
              <a:avLst>
                <a:gd name="adj" fmla="val 84211"/>
              </a:avLst>
            </a:prstGeom>
            <a:solidFill>
              <a:srgbClr val="FF7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hlinkClick r:id="rId5" action="ppaction://hlinksldjump">
                <a:snd r:embed="rId6" name="click.wav"/>
              </a:hlinkClick>
              <a:extLst>
                <a:ext uri="{FF2B5EF4-FFF2-40B4-BE49-F238E27FC236}">
                  <a16:creationId xmlns:a16="http://schemas.microsoft.com/office/drawing/2014/main" id="{3A4B43C9-252A-DA92-414C-1995FB5D51E5}"/>
                </a:ext>
              </a:extLst>
            </p:cNvPr>
            <p:cNvSpPr txBox="1"/>
            <p:nvPr/>
          </p:nvSpPr>
          <p:spPr>
            <a:xfrm>
              <a:off x="10087465" y="6179039"/>
              <a:ext cx="16059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Lato" panose="020F0502020204030203" pitchFamily="34" charset="77"/>
                </a:rPr>
                <a:t>next flag question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6E494BA-FE17-8124-63C8-B6A48C02B8D2}"/>
              </a:ext>
            </a:extLst>
          </p:cNvPr>
          <p:cNvGrpSpPr/>
          <p:nvPr/>
        </p:nvGrpSpPr>
        <p:grpSpPr>
          <a:xfrm>
            <a:off x="152400" y="6121400"/>
            <a:ext cx="2438400" cy="482600"/>
            <a:chOff x="152400" y="5981700"/>
            <a:chExt cx="2438400" cy="482600"/>
          </a:xfrm>
        </p:grpSpPr>
        <p:sp>
          <p:nvSpPr>
            <p:cNvPr id="7" name="Pentagon 6">
              <a:hlinkClick r:id="rId7" action="ppaction://hlinksldjump" highlightClick="1">
                <a:snd r:embed="rId8" name="whoosh.wav"/>
              </a:hlinkClick>
              <a:extLst>
                <a:ext uri="{FF2B5EF4-FFF2-40B4-BE49-F238E27FC236}">
                  <a16:creationId xmlns:a16="http://schemas.microsoft.com/office/drawing/2014/main" id="{CB2955A8-6B1B-FE57-176C-0EB45EAA52F4}"/>
                </a:ext>
              </a:extLst>
            </p:cNvPr>
            <p:cNvSpPr/>
            <p:nvPr/>
          </p:nvSpPr>
          <p:spPr>
            <a:xfrm rot="10800000">
              <a:off x="152400" y="5981700"/>
              <a:ext cx="2438400" cy="482600"/>
            </a:xfrm>
            <a:prstGeom prst="homePlate">
              <a:avLst>
                <a:gd name="adj" fmla="val 84211"/>
              </a:avLst>
            </a:prstGeom>
            <a:solidFill>
              <a:srgbClr val="FF7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hlinkClick r:id="rId7" action="ppaction://hlinksldjump">
                <a:snd r:embed="rId8" name="whoosh.wav"/>
              </a:hlinkClick>
              <a:extLst>
                <a:ext uri="{FF2B5EF4-FFF2-40B4-BE49-F238E27FC236}">
                  <a16:creationId xmlns:a16="http://schemas.microsoft.com/office/drawing/2014/main" id="{32B1FD18-A06E-0E38-6EF1-1A2C37C0C471}"/>
                </a:ext>
              </a:extLst>
            </p:cNvPr>
            <p:cNvSpPr txBox="1"/>
            <p:nvPr/>
          </p:nvSpPr>
          <p:spPr>
            <a:xfrm>
              <a:off x="469900" y="6045200"/>
              <a:ext cx="2031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Lato" panose="020F0502020204030203" pitchFamily="34" charset="77"/>
                </a:rPr>
                <a:t>back to topic page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0F131A24-D6A3-ED38-5347-8AC3E05600F3}"/>
              </a:ext>
            </a:extLst>
          </p:cNvPr>
          <p:cNvSpPr txBox="1"/>
          <p:nvPr/>
        </p:nvSpPr>
        <p:spPr>
          <a:xfrm>
            <a:off x="703385" y="1617785"/>
            <a:ext cx="8114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728F"/>
                </a:solidFill>
                <a:latin typeface="Lato" panose="020F0502020204030203" pitchFamily="34" charset="77"/>
              </a:rPr>
              <a:t>8/9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39440B-641C-98EB-73F8-5966141763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465" y="287911"/>
            <a:ext cx="1401338" cy="1401338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4620C9C-E39D-1025-EBCC-FC4975401021}"/>
              </a:ext>
            </a:extLst>
          </p:cNvPr>
          <p:cNvSpPr/>
          <p:nvPr/>
        </p:nvSpPr>
        <p:spPr>
          <a:xfrm>
            <a:off x="6349275" y="4898423"/>
            <a:ext cx="2081804" cy="756876"/>
          </a:xfrm>
          <a:prstGeom prst="roundRect">
            <a:avLst>
              <a:gd name="adj" fmla="val 50000"/>
            </a:avLst>
          </a:prstGeom>
          <a:solidFill>
            <a:srgbClr val="ADDC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>
                <a:solidFill>
                  <a:srgbClr val="538BA3"/>
                </a:solidFill>
                <a:latin typeface="Lato" panose="020F0502020204030203" pitchFamily="34" charset="77"/>
              </a:rPr>
              <a:t>hear the flag </a:t>
            </a:r>
          </a:p>
          <a:p>
            <a:pPr algn="ctr"/>
            <a:r>
              <a:rPr lang="en-US" sz="1700" b="1">
                <a:solidFill>
                  <a:srgbClr val="538BA3"/>
                </a:solidFill>
                <a:latin typeface="Lato" panose="020F0502020204030203" pitchFamily="34" charset="77"/>
              </a:rPr>
              <a:t>question</a:t>
            </a:r>
          </a:p>
        </p:txBody>
      </p:sp>
    </p:spTree>
    <p:extLst>
      <p:ext uri="{BB962C8B-B14F-4D97-AF65-F5344CB8AC3E}">
        <p14:creationId xmlns:p14="http://schemas.microsoft.com/office/powerpoint/2010/main" val="225783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00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F0270D-1A95-C77C-0B79-BDE358E131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tne hoc vexillum...SiciCyp.mp4">
            <a:hlinkClick r:id="" action="ppaction://media"/>
            <a:extLst>
              <a:ext uri="{FF2B5EF4-FFF2-40B4-BE49-F238E27FC236}">
                <a16:creationId xmlns:a16="http://schemas.microsoft.com/office/drawing/2014/main" id="{7E6FF607-7DAA-EC44-74C1-05A4C5FC8F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15865" y="0"/>
            <a:ext cx="3857625" cy="6858000"/>
          </a:xfrm>
          <a:prstGeom prst="rect">
            <a:avLst/>
          </a:prstGeom>
        </p:spPr>
      </p:pic>
      <p:sp>
        <p:nvSpPr>
          <p:cNvPr id="11" name="TextBox 11">
            <a:extLst>
              <a:ext uri="{FF2B5EF4-FFF2-40B4-BE49-F238E27FC236}">
                <a16:creationId xmlns:a16="http://schemas.microsoft.com/office/drawing/2014/main" id="{6BEE86E9-54DF-5AFB-E718-BC5659848989}"/>
              </a:ext>
            </a:extLst>
          </p:cNvPr>
          <p:cNvSpPr txBox="1"/>
          <p:nvPr/>
        </p:nvSpPr>
        <p:spPr>
          <a:xfrm>
            <a:off x="1804326" y="3538807"/>
            <a:ext cx="7145382" cy="415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733"/>
              </a:lnSpc>
              <a:spcBef>
                <a:spcPct val="0"/>
              </a:spcBef>
            </a:pPr>
            <a:endParaRPr lang="en-US" sz="22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3790F4-C3A9-210F-AAC8-9020D2C20828}"/>
              </a:ext>
            </a:extLst>
          </p:cNvPr>
          <p:cNvSpPr txBox="1"/>
          <p:nvPr/>
        </p:nvSpPr>
        <p:spPr>
          <a:xfrm>
            <a:off x="7028337" y="2686903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800">
              <a:solidFill>
                <a:srgbClr val="C64F52"/>
              </a:solidFill>
              <a:latin typeface="Lato" panose="020F0502020204030203" pitchFamily="34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C6FD9E-FFCA-17A1-374D-18B57F5DEBF1}"/>
              </a:ext>
            </a:extLst>
          </p:cNvPr>
          <p:cNvSpPr txBox="1"/>
          <p:nvPr/>
        </p:nvSpPr>
        <p:spPr>
          <a:xfrm>
            <a:off x="7035480" y="341794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800">
              <a:solidFill>
                <a:srgbClr val="C64F52"/>
              </a:solidFill>
              <a:latin typeface="Lato" panose="020F0502020204030203" pitchFamily="34" charset="77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E2B11C9-D92E-B85A-1FB9-700688EDB08C}"/>
              </a:ext>
            </a:extLst>
          </p:cNvPr>
          <p:cNvSpPr/>
          <p:nvPr/>
        </p:nvSpPr>
        <p:spPr>
          <a:xfrm>
            <a:off x="8720607" y="4906108"/>
            <a:ext cx="1958384" cy="742871"/>
          </a:xfrm>
          <a:prstGeom prst="roundRect">
            <a:avLst>
              <a:gd name="adj" fmla="val 50000"/>
            </a:avLst>
          </a:prstGeom>
          <a:solidFill>
            <a:srgbClr val="E9F0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>
                <a:solidFill>
                  <a:srgbClr val="8EAA4D"/>
                </a:solidFill>
                <a:latin typeface="Lato" panose="020F0502020204030203" pitchFamily="34" charset="77"/>
              </a:rPr>
              <a:t>translation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DDC43D-A838-8B60-5079-9809589725FE}"/>
              </a:ext>
            </a:extLst>
          </p:cNvPr>
          <p:cNvSpPr txBox="1"/>
          <p:nvPr/>
        </p:nvSpPr>
        <p:spPr>
          <a:xfrm>
            <a:off x="7521924" y="999018"/>
            <a:ext cx="313258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Lato" panose="020F0502020204030203" pitchFamily="34" charset="77"/>
              </a:rPr>
              <a:t>estne 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is…?</a:t>
            </a:r>
          </a:p>
          <a:p>
            <a:r>
              <a:rPr lang="en-US" sz="3600">
                <a:latin typeface="Lato" panose="020F0502020204030203" pitchFamily="34" charset="77"/>
              </a:rPr>
              <a:t>hoc 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this</a:t>
            </a:r>
          </a:p>
          <a:p>
            <a:r>
              <a:rPr lang="en-US" sz="3600">
                <a:latin typeface="Lato" panose="020F0502020204030203" pitchFamily="34" charset="77"/>
              </a:rPr>
              <a:t>vexillum 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flag</a:t>
            </a:r>
          </a:p>
          <a:p>
            <a:r>
              <a:rPr lang="en-US" sz="3600">
                <a:latin typeface="Lato" panose="020F0502020204030203" pitchFamily="34" charset="77"/>
              </a:rPr>
              <a:t>Siciliae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 Sicily’s</a:t>
            </a:r>
          </a:p>
          <a:p>
            <a:r>
              <a:rPr lang="en-US" sz="3600">
                <a:latin typeface="Lato" panose="020F0502020204030203" pitchFamily="34" charset="77"/>
              </a:rPr>
              <a:t>aut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 or</a:t>
            </a:r>
          </a:p>
          <a:p>
            <a:r>
              <a:rPr lang="en-US" sz="3600">
                <a:latin typeface="Lato" panose="020F0502020204030203" pitchFamily="34" charset="77"/>
              </a:rPr>
              <a:t>Cypri</a:t>
            </a:r>
            <a:r>
              <a:rPr lang="en-US" sz="3600">
                <a:solidFill>
                  <a:srgbClr val="C64F52"/>
                </a:solidFill>
                <a:latin typeface="Lato" panose="020F0502020204030203" pitchFamily="34" charset="77"/>
              </a:rPr>
              <a:t> Cyprus’s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B083159-9A99-1FA2-DC6A-6C81B0EA506C}"/>
              </a:ext>
            </a:extLst>
          </p:cNvPr>
          <p:cNvGrpSpPr/>
          <p:nvPr/>
        </p:nvGrpSpPr>
        <p:grpSpPr>
          <a:xfrm>
            <a:off x="152400" y="6121400"/>
            <a:ext cx="2438400" cy="482600"/>
            <a:chOff x="152400" y="5981700"/>
            <a:chExt cx="2438400" cy="482600"/>
          </a:xfrm>
        </p:grpSpPr>
        <p:sp>
          <p:nvSpPr>
            <p:cNvPr id="7" name="Pentagon 6">
              <a:hlinkClick r:id="rId5" action="ppaction://hlinksldjump" highlightClick="1">
                <a:snd r:embed="rId6" name="whoosh.wav"/>
              </a:hlinkClick>
              <a:extLst>
                <a:ext uri="{FF2B5EF4-FFF2-40B4-BE49-F238E27FC236}">
                  <a16:creationId xmlns:a16="http://schemas.microsoft.com/office/drawing/2014/main" id="{2AE1AEE8-36B2-B0FB-A91C-977E684BE64A}"/>
                </a:ext>
              </a:extLst>
            </p:cNvPr>
            <p:cNvSpPr/>
            <p:nvPr/>
          </p:nvSpPr>
          <p:spPr>
            <a:xfrm rot="10800000">
              <a:off x="152400" y="5981700"/>
              <a:ext cx="2438400" cy="482600"/>
            </a:xfrm>
            <a:prstGeom prst="homePlate">
              <a:avLst>
                <a:gd name="adj" fmla="val 84211"/>
              </a:avLst>
            </a:prstGeom>
            <a:solidFill>
              <a:srgbClr val="FF7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hlinkClick r:id="rId5" action="ppaction://hlinksldjump">
                <a:snd r:embed="rId6" name="whoosh.wav"/>
              </a:hlinkClick>
              <a:extLst>
                <a:ext uri="{FF2B5EF4-FFF2-40B4-BE49-F238E27FC236}">
                  <a16:creationId xmlns:a16="http://schemas.microsoft.com/office/drawing/2014/main" id="{868323C5-8965-49CD-B76C-A1E6FEC4D84C}"/>
                </a:ext>
              </a:extLst>
            </p:cNvPr>
            <p:cNvSpPr txBox="1"/>
            <p:nvPr/>
          </p:nvSpPr>
          <p:spPr>
            <a:xfrm>
              <a:off x="469900" y="6045200"/>
              <a:ext cx="2031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Lato" panose="020F0502020204030203" pitchFamily="34" charset="77"/>
                </a:rPr>
                <a:t>back to topic page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0E7D1D02-A597-0369-7A2A-9CAFF7BE7476}"/>
              </a:ext>
            </a:extLst>
          </p:cNvPr>
          <p:cNvSpPr txBox="1"/>
          <p:nvPr/>
        </p:nvSpPr>
        <p:spPr>
          <a:xfrm>
            <a:off x="703385" y="1617785"/>
            <a:ext cx="8114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728F"/>
                </a:solidFill>
                <a:latin typeface="Lato" panose="020F0502020204030203" pitchFamily="34" charset="77"/>
              </a:rPr>
              <a:t>9/9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F3EF1E-B9C9-F8CB-0DA3-94AF735A2D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465" y="287911"/>
            <a:ext cx="1401338" cy="1401338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F999F78-78CB-8670-AA82-8D5D492C6F99}"/>
              </a:ext>
            </a:extLst>
          </p:cNvPr>
          <p:cNvSpPr/>
          <p:nvPr/>
        </p:nvSpPr>
        <p:spPr>
          <a:xfrm>
            <a:off x="6349275" y="4898423"/>
            <a:ext cx="2081804" cy="756876"/>
          </a:xfrm>
          <a:prstGeom prst="roundRect">
            <a:avLst>
              <a:gd name="adj" fmla="val 50000"/>
            </a:avLst>
          </a:prstGeom>
          <a:solidFill>
            <a:srgbClr val="ADDC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>
                <a:solidFill>
                  <a:srgbClr val="538BA3"/>
                </a:solidFill>
                <a:latin typeface="Lato" panose="020F0502020204030203" pitchFamily="34" charset="77"/>
              </a:rPr>
              <a:t>hear the flag </a:t>
            </a:r>
          </a:p>
          <a:p>
            <a:pPr algn="ctr"/>
            <a:r>
              <a:rPr lang="en-US" sz="1700" b="1">
                <a:solidFill>
                  <a:srgbClr val="538BA3"/>
                </a:solidFill>
                <a:latin typeface="Lato" panose="020F0502020204030203" pitchFamily="34" charset="77"/>
              </a:rPr>
              <a:t>question</a:t>
            </a:r>
          </a:p>
        </p:txBody>
      </p:sp>
    </p:spTree>
    <p:extLst>
      <p:ext uri="{BB962C8B-B14F-4D97-AF65-F5344CB8AC3E}">
        <p14:creationId xmlns:p14="http://schemas.microsoft.com/office/powerpoint/2010/main" val="206491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00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922173-B455-9A1D-F412-9B6A34EE4F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>
            <a:extLst>
              <a:ext uri="{FF2B5EF4-FFF2-40B4-BE49-F238E27FC236}">
                <a16:creationId xmlns:a16="http://schemas.microsoft.com/office/drawing/2014/main" id="{8609514D-11B9-08CA-3001-BCE6FE429DD6}"/>
              </a:ext>
            </a:extLst>
          </p:cNvPr>
          <p:cNvSpPr txBox="1"/>
          <p:nvPr/>
        </p:nvSpPr>
        <p:spPr>
          <a:xfrm>
            <a:off x="1804326" y="3538807"/>
            <a:ext cx="7145382" cy="415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733"/>
              </a:lnSpc>
              <a:spcBef>
                <a:spcPct val="0"/>
              </a:spcBef>
            </a:pPr>
            <a:endParaRPr lang="en-US" sz="22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2B85F7-7275-0AFF-8AE7-096DDC4A48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214" y="257504"/>
            <a:ext cx="1437386" cy="143738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BD2965E-6FB7-8CCE-EDAC-70F386F43EF6}"/>
              </a:ext>
            </a:extLst>
          </p:cNvPr>
          <p:cNvGrpSpPr/>
          <p:nvPr/>
        </p:nvGrpSpPr>
        <p:grpSpPr>
          <a:xfrm>
            <a:off x="152400" y="6121400"/>
            <a:ext cx="2438400" cy="482600"/>
            <a:chOff x="152400" y="5981700"/>
            <a:chExt cx="2438400" cy="482600"/>
          </a:xfrm>
        </p:grpSpPr>
        <p:sp>
          <p:nvSpPr>
            <p:cNvPr id="10" name="Pentagon 9">
              <a:hlinkClick r:id="rId7" action="ppaction://hlinksldjump" highlightClick="1">
                <a:snd r:embed="rId8" name="whoosh.wav"/>
              </a:hlinkClick>
              <a:extLst>
                <a:ext uri="{FF2B5EF4-FFF2-40B4-BE49-F238E27FC236}">
                  <a16:creationId xmlns:a16="http://schemas.microsoft.com/office/drawing/2014/main" id="{1BC9D993-D66B-0372-CDE6-E01809DD4072}"/>
                </a:ext>
              </a:extLst>
            </p:cNvPr>
            <p:cNvSpPr/>
            <p:nvPr/>
          </p:nvSpPr>
          <p:spPr>
            <a:xfrm rot="10800000">
              <a:off x="152400" y="5981700"/>
              <a:ext cx="2438400" cy="482600"/>
            </a:xfrm>
            <a:prstGeom prst="homePlate">
              <a:avLst>
                <a:gd name="adj" fmla="val 84211"/>
              </a:avLst>
            </a:prstGeom>
            <a:solidFill>
              <a:srgbClr val="FF7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hlinkClick r:id="rId7" action="ppaction://hlinksldjump">
                <a:snd r:embed="rId8" name="whoosh.wav"/>
              </a:hlinkClick>
              <a:extLst>
                <a:ext uri="{FF2B5EF4-FFF2-40B4-BE49-F238E27FC236}">
                  <a16:creationId xmlns:a16="http://schemas.microsoft.com/office/drawing/2014/main" id="{46EF8778-D07B-535A-0C3B-9B554CE85C15}"/>
                </a:ext>
              </a:extLst>
            </p:cNvPr>
            <p:cNvSpPr txBox="1"/>
            <p:nvPr/>
          </p:nvSpPr>
          <p:spPr>
            <a:xfrm>
              <a:off x="469900" y="6045200"/>
              <a:ext cx="20473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Lato" panose="020F0502020204030203" pitchFamily="34" charset="77"/>
                </a:rPr>
                <a:t>back to topic page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3D936EF-6810-0586-1B6B-CDD6F6B6BB10}"/>
              </a:ext>
            </a:extLst>
          </p:cNvPr>
          <p:cNvSpPr txBox="1"/>
          <p:nvPr/>
        </p:nvSpPr>
        <p:spPr>
          <a:xfrm>
            <a:off x="8647359" y="2471679"/>
            <a:ext cx="40444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Lato" panose="020F0502020204030203" pitchFamily="34" charset="77"/>
              </a:rPr>
              <a:t>vale(te) </a:t>
            </a:r>
          </a:p>
          <a:p>
            <a:r>
              <a:rPr lang="en-US" sz="4800">
                <a:solidFill>
                  <a:srgbClr val="C64F52"/>
                </a:solidFill>
                <a:latin typeface="Lato" panose="020F0502020204030203" pitchFamily="34" charset="77"/>
              </a:rPr>
              <a:t>be well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4E39005B-B988-28B0-9576-02D4FFD03907}"/>
              </a:ext>
            </a:extLst>
          </p:cNvPr>
          <p:cNvSpPr/>
          <p:nvPr/>
        </p:nvSpPr>
        <p:spPr>
          <a:xfrm>
            <a:off x="8904288" y="5336608"/>
            <a:ext cx="1958384" cy="742871"/>
          </a:xfrm>
          <a:prstGeom prst="roundRect">
            <a:avLst>
              <a:gd name="adj" fmla="val 50000"/>
            </a:avLst>
          </a:prstGeom>
          <a:solidFill>
            <a:srgbClr val="E9F0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>
                <a:solidFill>
                  <a:srgbClr val="8EAA4D"/>
                </a:solidFill>
                <a:latin typeface="Lato" panose="020F0502020204030203" pitchFamily="34" charset="77"/>
              </a:rPr>
              <a:t>translation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E1B02B-D235-5285-C42A-12678781D898}"/>
              </a:ext>
            </a:extLst>
          </p:cNvPr>
          <p:cNvSpPr txBox="1"/>
          <p:nvPr/>
        </p:nvSpPr>
        <p:spPr>
          <a:xfrm>
            <a:off x="334109" y="1600201"/>
            <a:ext cx="17331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728F"/>
                </a:solidFill>
                <a:latin typeface="Lato" panose="020F0502020204030203" pitchFamily="34" charset="77"/>
              </a:rPr>
              <a:t>goodbye</a:t>
            </a:r>
          </a:p>
        </p:txBody>
      </p:sp>
      <p:pic>
        <p:nvPicPr>
          <p:cNvPr id="3" name="Copy of valete plenary convo (Instagram Story).mp4">
            <a:hlinkClick r:id="" action="ppaction://media"/>
            <a:extLst>
              <a:ext uri="{FF2B5EF4-FFF2-40B4-BE49-F238E27FC236}">
                <a16:creationId xmlns:a16="http://schemas.microsoft.com/office/drawing/2014/main" id="{08488C00-571F-898F-BC39-7F177A5985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11669" y="418454"/>
            <a:ext cx="2847450" cy="5062134"/>
          </a:xfrm>
          <a:prstGeom prst="rect">
            <a:avLst/>
          </a:prstGeom>
        </p:spPr>
      </p:pic>
      <p:pic>
        <p:nvPicPr>
          <p:cNvPr id="4" name="vale good.mp4">
            <a:hlinkClick r:id="" action="ppaction://media"/>
            <a:extLst>
              <a:ext uri="{FF2B5EF4-FFF2-40B4-BE49-F238E27FC236}">
                <a16:creationId xmlns:a16="http://schemas.microsoft.com/office/drawing/2014/main" id="{6995A3E5-123D-A3A8-E998-08DAE2627DD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36910" y="418454"/>
            <a:ext cx="2815849" cy="5005953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0C10638-B75D-C749-A1C5-4C29855590CB}"/>
              </a:ext>
            </a:extLst>
          </p:cNvPr>
          <p:cNvSpPr/>
          <p:nvPr/>
        </p:nvSpPr>
        <p:spPr>
          <a:xfrm>
            <a:off x="5454222" y="5322603"/>
            <a:ext cx="2027475" cy="756876"/>
          </a:xfrm>
          <a:prstGeom prst="roundRect">
            <a:avLst>
              <a:gd name="adj" fmla="val 50000"/>
            </a:avLst>
          </a:prstGeom>
          <a:solidFill>
            <a:srgbClr val="ADDC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>
                <a:solidFill>
                  <a:srgbClr val="538BA3"/>
                </a:solidFill>
                <a:latin typeface="Lato" panose="020F0502020204030203" pitchFamily="34" charset="77"/>
              </a:rPr>
              <a:t>say goodbye </a:t>
            </a:r>
          </a:p>
          <a:p>
            <a:pPr algn="ctr"/>
            <a:r>
              <a:rPr lang="en-US" sz="1400">
                <a:solidFill>
                  <a:srgbClr val="538BA3"/>
                </a:solidFill>
                <a:latin typeface="Lato" panose="020F0502020204030203" pitchFamily="34" charset="77"/>
              </a:rPr>
              <a:t>to more than one person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3287B55-C2A7-08BB-5271-40D19CE2D089}"/>
              </a:ext>
            </a:extLst>
          </p:cNvPr>
          <p:cNvSpPr/>
          <p:nvPr/>
        </p:nvSpPr>
        <p:spPr>
          <a:xfrm>
            <a:off x="2375208" y="5322603"/>
            <a:ext cx="2027475" cy="756876"/>
          </a:xfrm>
          <a:prstGeom prst="roundRect">
            <a:avLst>
              <a:gd name="adj" fmla="val 50000"/>
            </a:avLst>
          </a:prstGeom>
          <a:solidFill>
            <a:srgbClr val="ADDC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>
                <a:solidFill>
                  <a:srgbClr val="538BA3"/>
                </a:solidFill>
                <a:latin typeface="Lato" panose="020F0502020204030203" pitchFamily="34" charset="77"/>
              </a:rPr>
              <a:t>say goodbye </a:t>
            </a:r>
          </a:p>
          <a:p>
            <a:pPr algn="ctr"/>
            <a:r>
              <a:rPr lang="en-US" sz="1400">
                <a:solidFill>
                  <a:srgbClr val="538BA3"/>
                </a:solidFill>
                <a:latin typeface="Lato" panose="020F0502020204030203" pitchFamily="34" charset="77"/>
              </a:rPr>
              <a:t>to one person</a:t>
            </a:r>
          </a:p>
        </p:txBody>
      </p:sp>
    </p:spTree>
    <p:extLst>
      <p:ext uri="{BB962C8B-B14F-4D97-AF65-F5344CB8AC3E}">
        <p14:creationId xmlns:p14="http://schemas.microsoft.com/office/powerpoint/2010/main" val="380562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6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2E60A2-2D6D-BF78-4336-9B639E450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elix dies tibi sit speech.mp4">
            <a:hlinkClick r:id="" action="ppaction://media"/>
            <a:extLst>
              <a:ext uri="{FF2B5EF4-FFF2-40B4-BE49-F238E27FC236}">
                <a16:creationId xmlns:a16="http://schemas.microsoft.com/office/drawing/2014/main" id="{DD1710FF-D10D-4BEB-B62B-AFDDE21318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54968" y="0"/>
            <a:ext cx="3857625" cy="6858000"/>
          </a:xfrm>
          <a:prstGeom prst="rect">
            <a:avLst/>
          </a:prstGeom>
        </p:spPr>
      </p:pic>
      <p:sp>
        <p:nvSpPr>
          <p:cNvPr id="11" name="TextBox 11">
            <a:extLst>
              <a:ext uri="{FF2B5EF4-FFF2-40B4-BE49-F238E27FC236}">
                <a16:creationId xmlns:a16="http://schemas.microsoft.com/office/drawing/2014/main" id="{04AA457D-F298-A97A-89F1-7A2564FC3D26}"/>
              </a:ext>
            </a:extLst>
          </p:cNvPr>
          <p:cNvSpPr txBox="1"/>
          <p:nvPr/>
        </p:nvSpPr>
        <p:spPr>
          <a:xfrm>
            <a:off x="1804326" y="3538807"/>
            <a:ext cx="7145382" cy="415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733"/>
              </a:lnSpc>
              <a:spcBef>
                <a:spcPct val="0"/>
              </a:spcBef>
            </a:pPr>
            <a:endParaRPr lang="en-US" sz="22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292039D-B763-41E4-70D6-3300E4A75E10}"/>
              </a:ext>
            </a:extLst>
          </p:cNvPr>
          <p:cNvGrpSpPr/>
          <p:nvPr/>
        </p:nvGrpSpPr>
        <p:grpSpPr>
          <a:xfrm>
            <a:off x="152400" y="6121400"/>
            <a:ext cx="2438400" cy="482600"/>
            <a:chOff x="152400" y="5981700"/>
            <a:chExt cx="2438400" cy="482600"/>
          </a:xfrm>
        </p:grpSpPr>
        <p:sp>
          <p:nvSpPr>
            <p:cNvPr id="10" name="Pentagon 9">
              <a:hlinkClick r:id="rId5" action="ppaction://hlinksldjump" highlightClick="1">
                <a:snd r:embed="rId6" name="whoosh.wav"/>
              </a:hlinkClick>
              <a:extLst>
                <a:ext uri="{FF2B5EF4-FFF2-40B4-BE49-F238E27FC236}">
                  <a16:creationId xmlns:a16="http://schemas.microsoft.com/office/drawing/2014/main" id="{2EA729AC-78DB-129D-25E2-5FD761D3CE1A}"/>
                </a:ext>
              </a:extLst>
            </p:cNvPr>
            <p:cNvSpPr/>
            <p:nvPr/>
          </p:nvSpPr>
          <p:spPr>
            <a:xfrm rot="10800000">
              <a:off x="152400" y="5981700"/>
              <a:ext cx="2438400" cy="482600"/>
            </a:xfrm>
            <a:prstGeom prst="homePlate">
              <a:avLst>
                <a:gd name="adj" fmla="val 84211"/>
              </a:avLst>
            </a:prstGeom>
            <a:solidFill>
              <a:srgbClr val="FF7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hlinkClick r:id="rId5" action="ppaction://hlinksldjump">
                <a:snd r:embed="rId6" name="whoosh.wav"/>
              </a:hlinkClick>
              <a:extLst>
                <a:ext uri="{FF2B5EF4-FFF2-40B4-BE49-F238E27FC236}">
                  <a16:creationId xmlns:a16="http://schemas.microsoft.com/office/drawing/2014/main" id="{D78CD171-2201-3D77-26FC-DE5E389B7643}"/>
                </a:ext>
              </a:extLst>
            </p:cNvPr>
            <p:cNvSpPr txBox="1"/>
            <p:nvPr/>
          </p:nvSpPr>
          <p:spPr>
            <a:xfrm>
              <a:off x="469900" y="6045200"/>
              <a:ext cx="20473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Lato" panose="020F0502020204030203" pitchFamily="34" charset="77"/>
                </a:rPr>
                <a:t>back to topic page</a:t>
              </a:r>
            </a:p>
          </p:txBody>
        </p:sp>
      </p:grp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C222B7B-B202-BB1A-E72D-BD14AB209C22}"/>
              </a:ext>
            </a:extLst>
          </p:cNvPr>
          <p:cNvSpPr/>
          <p:nvPr/>
        </p:nvSpPr>
        <p:spPr>
          <a:xfrm>
            <a:off x="9325637" y="4918154"/>
            <a:ext cx="1958384" cy="742871"/>
          </a:xfrm>
          <a:prstGeom prst="roundRect">
            <a:avLst>
              <a:gd name="adj" fmla="val 50000"/>
            </a:avLst>
          </a:prstGeom>
          <a:solidFill>
            <a:srgbClr val="E9F0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>
                <a:solidFill>
                  <a:srgbClr val="8EAA4D"/>
                </a:solidFill>
                <a:latin typeface="Lato" panose="020F0502020204030203" pitchFamily="34" charset="77"/>
              </a:rPr>
              <a:t>translation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CBB6C2-4C44-CB78-E497-8002316CA1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443" y="299910"/>
            <a:ext cx="1401299" cy="14012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2EBA62-C42D-E368-F7AA-7EA90D887721}"/>
              </a:ext>
            </a:extLst>
          </p:cNvPr>
          <p:cNvSpPr txBox="1"/>
          <p:nvPr/>
        </p:nvSpPr>
        <p:spPr>
          <a:xfrm>
            <a:off x="6982318" y="1191256"/>
            <a:ext cx="4762842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latin typeface="Lato" panose="020F0502020204030203" pitchFamily="34" charset="77"/>
              </a:rPr>
              <a:t>felix </a:t>
            </a:r>
            <a:r>
              <a:rPr lang="en-US" sz="4800">
                <a:solidFill>
                  <a:srgbClr val="C64F52"/>
                </a:solidFill>
                <a:latin typeface="Lato" panose="020F0502020204030203" pitchFamily="34" charset="77"/>
              </a:rPr>
              <a:t>happy/lucky</a:t>
            </a:r>
          </a:p>
          <a:p>
            <a:r>
              <a:rPr lang="en-US" sz="4800">
                <a:latin typeface="Lato" panose="020F0502020204030203" pitchFamily="34" charset="77"/>
              </a:rPr>
              <a:t>dies </a:t>
            </a:r>
            <a:r>
              <a:rPr lang="en-US" sz="4800">
                <a:solidFill>
                  <a:srgbClr val="C64F52"/>
                </a:solidFill>
                <a:latin typeface="Lato" panose="020F0502020204030203" pitchFamily="34" charset="77"/>
              </a:rPr>
              <a:t>day</a:t>
            </a:r>
          </a:p>
          <a:p>
            <a:r>
              <a:rPr lang="en-US" sz="4800">
                <a:latin typeface="Lato" panose="020F0502020204030203" pitchFamily="34" charset="77"/>
              </a:rPr>
              <a:t>tibi </a:t>
            </a:r>
            <a:r>
              <a:rPr lang="en-US" sz="4800">
                <a:solidFill>
                  <a:srgbClr val="C64F52"/>
                </a:solidFill>
                <a:latin typeface="Lato" panose="020F0502020204030203" pitchFamily="34" charset="77"/>
              </a:rPr>
              <a:t>to you</a:t>
            </a:r>
          </a:p>
          <a:p>
            <a:r>
              <a:rPr lang="en-US" sz="4800">
                <a:latin typeface="Lato" panose="020F0502020204030203" pitchFamily="34" charset="77"/>
              </a:rPr>
              <a:t>sit </a:t>
            </a:r>
            <a:r>
              <a:rPr lang="en-US" sz="4800">
                <a:solidFill>
                  <a:srgbClr val="C64F52"/>
                </a:solidFill>
                <a:latin typeface="Lato" panose="020F0502020204030203" pitchFamily="34" charset="77"/>
              </a:rPr>
              <a:t>may there be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057D95-2A09-5507-0ACF-4C9A1AC44A62}"/>
              </a:ext>
            </a:extLst>
          </p:cNvPr>
          <p:cNvSpPr txBox="1"/>
          <p:nvPr/>
        </p:nvSpPr>
        <p:spPr>
          <a:xfrm>
            <a:off x="7028337" y="2686903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800">
              <a:solidFill>
                <a:srgbClr val="C64F52"/>
              </a:solidFill>
              <a:latin typeface="Lato" panose="020F0502020204030203" pitchFamily="34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59DF6C-B8E6-3B96-AA66-AC6C7BB37701}"/>
              </a:ext>
            </a:extLst>
          </p:cNvPr>
          <p:cNvSpPr txBox="1"/>
          <p:nvPr/>
        </p:nvSpPr>
        <p:spPr>
          <a:xfrm>
            <a:off x="7035480" y="341794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800">
              <a:solidFill>
                <a:srgbClr val="C64F52"/>
              </a:solidFill>
              <a:latin typeface="Lato" panose="020F0502020204030203" pitchFamily="34" charset="77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2179B54-5BCD-306B-EBA1-D67452035364}"/>
              </a:ext>
            </a:extLst>
          </p:cNvPr>
          <p:cNvSpPr/>
          <p:nvPr/>
        </p:nvSpPr>
        <p:spPr>
          <a:xfrm>
            <a:off x="6688151" y="4904149"/>
            <a:ext cx="2027475" cy="756876"/>
          </a:xfrm>
          <a:prstGeom prst="roundRect">
            <a:avLst>
              <a:gd name="adj" fmla="val 50000"/>
            </a:avLst>
          </a:prstGeom>
          <a:solidFill>
            <a:srgbClr val="ADDC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>
                <a:solidFill>
                  <a:srgbClr val="538BA3"/>
                </a:solidFill>
                <a:latin typeface="Lato" panose="020F0502020204030203" pitchFamily="34" charset="77"/>
              </a:rPr>
              <a:t>wish someone a </a:t>
            </a:r>
          </a:p>
          <a:p>
            <a:pPr algn="ctr"/>
            <a:r>
              <a:rPr lang="en-US" sz="1700" b="1">
                <a:solidFill>
                  <a:srgbClr val="538BA3"/>
                </a:solidFill>
                <a:latin typeface="Lato" panose="020F0502020204030203" pitchFamily="34" charset="77"/>
              </a:rPr>
              <a:t>happy birthday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E81E4A4-CD28-FBE9-EEE0-FECE4EBB0B3F}"/>
              </a:ext>
            </a:extLst>
          </p:cNvPr>
          <p:cNvGrpSpPr/>
          <p:nvPr/>
        </p:nvGrpSpPr>
        <p:grpSpPr>
          <a:xfrm>
            <a:off x="9515959" y="6075302"/>
            <a:ext cx="2496419" cy="482600"/>
            <a:chOff x="9408365" y="6133123"/>
            <a:chExt cx="2496419" cy="482600"/>
          </a:xfrm>
        </p:grpSpPr>
        <p:sp>
          <p:nvSpPr>
            <p:cNvPr id="19" name="Pentagon 18">
              <a:hlinkClick r:id="rId8" action="ppaction://hlinksldjump">
                <a:snd r:embed="rId9" name="click.wav"/>
              </a:hlinkClick>
              <a:extLst>
                <a:ext uri="{FF2B5EF4-FFF2-40B4-BE49-F238E27FC236}">
                  <a16:creationId xmlns:a16="http://schemas.microsoft.com/office/drawing/2014/main" id="{4DB9F74C-C89E-976D-7C48-498F4E64E1BE}"/>
                </a:ext>
              </a:extLst>
            </p:cNvPr>
            <p:cNvSpPr/>
            <p:nvPr/>
          </p:nvSpPr>
          <p:spPr>
            <a:xfrm>
              <a:off x="9408365" y="6133123"/>
              <a:ext cx="2496419" cy="482600"/>
            </a:xfrm>
            <a:prstGeom prst="homePlate">
              <a:avLst>
                <a:gd name="adj" fmla="val 84211"/>
              </a:avLst>
            </a:prstGeom>
            <a:solidFill>
              <a:srgbClr val="FF7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hlinkClick r:id="rId8" action="ppaction://hlinksldjump">
                <a:snd r:embed="rId9" name="click.wav"/>
              </a:hlinkClick>
              <a:extLst>
                <a:ext uri="{FF2B5EF4-FFF2-40B4-BE49-F238E27FC236}">
                  <a16:creationId xmlns:a16="http://schemas.microsoft.com/office/drawing/2014/main" id="{BBB05ABC-D72D-E001-BC3A-03111D7D6C00}"/>
                </a:ext>
              </a:extLst>
            </p:cNvPr>
            <p:cNvSpPr txBox="1"/>
            <p:nvPr/>
          </p:nvSpPr>
          <p:spPr>
            <a:xfrm>
              <a:off x="9451864" y="6194537"/>
              <a:ext cx="21771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Lato" panose="020F0502020204030203" pitchFamily="34" charset="77"/>
                </a:rPr>
                <a:t>sing </a:t>
              </a:r>
              <a:r>
                <a:rPr lang="en-US" b="1" i="1">
                  <a:solidFill>
                    <a:schemeClr val="bg1"/>
                  </a:solidFill>
                  <a:latin typeface="Lato" panose="020F0502020204030203" pitchFamily="34" charset="77"/>
                </a:rPr>
                <a:t>Happy Birthday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268501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1086BE-CE6E-6D0A-6526-1D800B48C7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elix dies song.mp4">
            <a:hlinkClick r:id="" action="ppaction://media"/>
            <a:extLst>
              <a:ext uri="{FF2B5EF4-FFF2-40B4-BE49-F238E27FC236}">
                <a16:creationId xmlns:a16="http://schemas.microsoft.com/office/drawing/2014/main" id="{7F5FA628-74CC-97FC-1018-7B7EF2835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9388" y="0"/>
            <a:ext cx="3857625" cy="6858000"/>
          </a:xfrm>
          <a:prstGeom prst="rect">
            <a:avLst/>
          </a:prstGeom>
        </p:spPr>
      </p:pic>
      <p:sp>
        <p:nvSpPr>
          <p:cNvPr id="11" name="TextBox 11">
            <a:extLst>
              <a:ext uri="{FF2B5EF4-FFF2-40B4-BE49-F238E27FC236}">
                <a16:creationId xmlns:a16="http://schemas.microsoft.com/office/drawing/2014/main" id="{E5E0908F-CA5E-70FA-7B1D-5F79D40D087F}"/>
              </a:ext>
            </a:extLst>
          </p:cNvPr>
          <p:cNvSpPr txBox="1"/>
          <p:nvPr/>
        </p:nvSpPr>
        <p:spPr>
          <a:xfrm>
            <a:off x="1804326" y="3538807"/>
            <a:ext cx="7145382" cy="415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733"/>
              </a:lnSpc>
              <a:spcBef>
                <a:spcPct val="0"/>
              </a:spcBef>
            </a:pPr>
            <a:endParaRPr lang="en-US" sz="22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18E7900-B685-343C-5A44-B984D39F4343}"/>
              </a:ext>
            </a:extLst>
          </p:cNvPr>
          <p:cNvGrpSpPr/>
          <p:nvPr/>
        </p:nvGrpSpPr>
        <p:grpSpPr>
          <a:xfrm>
            <a:off x="152400" y="6121400"/>
            <a:ext cx="2438400" cy="482600"/>
            <a:chOff x="152400" y="5981700"/>
            <a:chExt cx="2438400" cy="482600"/>
          </a:xfrm>
        </p:grpSpPr>
        <p:sp>
          <p:nvSpPr>
            <p:cNvPr id="10" name="Pentagon 9">
              <a:hlinkClick r:id="rId5" action="ppaction://hlinksldjump" highlightClick="1">
                <a:snd r:embed="rId6" name="whoosh.wav"/>
              </a:hlinkClick>
              <a:extLst>
                <a:ext uri="{FF2B5EF4-FFF2-40B4-BE49-F238E27FC236}">
                  <a16:creationId xmlns:a16="http://schemas.microsoft.com/office/drawing/2014/main" id="{2794D259-AAA4-7273-AD67-E65DDBF382BC}"/>
                </a:ext>
              </a:extLst>
            </p:cNvPr>
            <p:cNvSpPr/>
            <p:nvPr/>
          </p:nvSpPr>
          <p:spPr>
            <a:xfrm rot="10800000">
              <a:off x="152400" y="5981700"/>
              <a:ext cx="2438400" cy="482600"/>
            </a:xfrm>
            <a:prstGeom prst="homePlate">
              <a:avLst>
                <a:gd name="adj" fmla="val 84211"/>
              </a:avLst>
            </a:prstGeom>
            <a:solidFill>
              <a:srgbClr val="FF7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hlinkClick r:id="rId5" action="ppaction://hlinksldjump">
                <a:snd r:embed="rId6" name="whoosh.wav"/>
              </a:hlinkClick>
              <a:extLst>
                <a:ext uri="{FF2B5EF4-FFF2-40B4-BE49-F238E27FC236}">
                  <a16:creationId xmlns:a16="http://schemas.microsoft.com/office/drawing/2014/main" id="{2A8B5F27-C98B-97D3-7831-153663E87A9F}"/>
                </a:ext>
              </a:extLst>
            </p:cNvPr>
            <p:cNvSpPr txBox="1"/>
            <p:nvPr/>
          </p:nvSpPr>
          <p:spPr>
            <a:xfrm>
              <a:off x="469900" y="6045200"/>
              <a:ext cx="20473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Lato" panose="020F0502020204030203" pitchFamily="34" charset="77"/>
                </a:rPr>
                <a:t>back to topic page</a:t>
              </a:r>
            </a:p>
          </p:txBody>
        </p:sp>
      </p:grp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1A1E9C8-3E2E-AF5F-38BB-5F167B6F903E}"/>
              </a:ext>
            </a:extLst>
          </p:cNvPr>
          <p:cNvSpPr/>
          <p:nvPr/>
        </p:nvSpPr>
        <p:spPr>
          <a:xfrm>
            <a:off x="9713094" y="4918154"/>
            <a:ext cx="1958384" cy="742871"/>
          </a:xfrm>
          <a:prstGeom prst="roundRect">
            <a:avLst>
              <a:gd name="adj" fmla="val 50000"/>
            </a:avLst>
          </a:prstGeom>
          <a:solidFill>
            <a:srgbClr val="E9F0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>
                <a:solidFill>
                  <a:srgbClr val="8EAA4D"/>
                </a:solidFill>
                <a:latin typeface="Lato" panose="020F0502020204030203" pitchFamily="34" charset="77"/>
              </a:rPr>
              <a:t>translation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CA0B45-E499-0CAB-C8F3-4C66B91DD1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443" y="299910"/>
            <a:ext cx="1401299" cy="14012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531C98-5623-D24F-80AD-112F14663C7E}"/>
              </a:ext>
            </a:extLst>
          </p:cNvPr>
          <p:cNvSpPr txBox="1"/>
          <p:nvPr/>
        </p:nvSpPr>
        <p:spPr>
          <a:xfrm>
            <a:off x="6920325" y="691978"/>
            <a:ext cx="4762842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latin typeface="Lato" panose="020F0502020204030203" pitchFamily="34" charset="77"/>
              </a:rPr>
              <a:t>felix </a:t>
            </a:r>
            <a:r>
              <a:rPr lang="en-US" sz="4800">
                <a:solidFill>
                  <a:srgbClr val="C64F52"/>
                </a:solidFill>
                <a:latin typeface="Lato" panose="020F0502020204030203" pitchFamily="34" charset="77"/>
              </a:rPr>
              <a:t>happy/lucky</a:t>
            </a:r>
          </a:p>
          <a:p>
            <a:r>
              <a:rPr lang="en-US" sz="4800">
                <a:latin typeface="Lato" panose="020F0502020204030203" pitchFamily="34" charset="77"/>
              </a:rPr>
              <a:t>dies </a:t>
            </a:r>
            <a:r>
              <a:rPr lang="en-US" sz="4800">
                <a:solidFill>
                  <a:srgbClr val="C64F52"/>
                </a:solidFill>
                <a:latin typeface="Lato" panose="020F0502020204030203" pitchFamily="34" charset="77"/>
              </a:rPr>
              <a:t>day</a:t>
            </a:r>
          </a:p>
          <a:p>
            <a:r>
              <a:rPr lang="en-US" sz="4800">
                <a:latin typeface="Lato" panose="020F0502020204030203" pitchFamily="34" charset="77"/>
              </a:rPr>
              <a:t>tibi </a:t>
            </a:r>
            <a:r>
              <a:rPr lang="en-US" sz="4800">
                <a:solidFill>
                  <a:srgbClr val="C64F52"/>
                </a:solidFill>
                <a:latin typeface="Lato" panose="020F0502020204030203" pitchFamily="34" charset="77"/>
              </a:rPr>
              <a:t>to you</a:t>
            </a:r>
          </a:p>
          <a:p>
            <a:r>
              <a:rPr lang="en-US" sz="4800">
                <a:latin typeface="Lato" panose="020F0502020204030203" pitchFamily="34" charset="77"/>
              </a:rPr>
              <a:t>sit </a:t>
            </a:r>
            <a:r>
              <a:rPr lang="en-US" sz="4800">
                <a:solidFill>
                  <a:srgbClr val="C64F52"/>
                </a:solidFill>
                <a:latin typeface="Lato" panose="020F0502020204030203" pitchFamily="34" charset="77"/>
              </a:rPr>
              <a:t>may there be</a:t>
            </a:r>
          </a:p>
          <a:p>
            <a:r>
              <a:rPr lang="en-US" sz="4800">
                <a:latin typeface="Lato" panose="020F0502020204030203" pitchFamily="34" charset="77"/>
              </a:rPr>
              <a:t>cara/care </a:t>
            </a:r>
            <a:r>
              <a:rPr lang="en-US" sz="4800">
                <a:solidFill>
                  <a:srgbClr val="C64F52"/>
                </a:solidFill>
                <a:latin typeface="Lato" panose="020F0502020204030203" pitchFamily="34" charset="77"/>
              </a:rPr>
              <a:t>dear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C0EF9A-7BDA-B70D-79F9-246F701FB093}"/>
              </a:ext>
            </a:extLst>
          </p:cNvPr>
          <p:cNvSpPr txBox="1"/>
          <p:nvPr/>
        </p:nvSpPr>
        <p:spPr>
          <a:xfrm>
            <a:off x="7028337" y="2996869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800">
              <a:solidFill>
                <a:srgbClr val="C64F52"/>
              </a:solidFill>
              <a:latin typeface="Lato" panose="020F0502020204030203" pitchFamily="34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DEA0E0-BE64-35E9-DBAF-93080439A9EC}"/>
              </a:ext>
            </a:extLst>
          </p:cNvPr>
          <p:cNvSpPr txBox="1"/>
          <p:nvPr/>
        </p:nvSpPr>
        <p:spPr>
          <a:xfrm>
            <a:off x="7035480" y="3727914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800">
              <a:solidFill>
                <a:srgbClr val="C64F52"/>
              </a:solidFill>
              <a:latin typeface="Lato" panose="020F0502020204030203" pitchFamily="34" charset="77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5DD0F3B-9485-F794-AFD0-34FDD43BE569}"/>
              </a:ext>
            </a:extLst>
          </p:cNvPr>
          <p:cNvSpPr/>
          <p:nvPr/>
        </p:nvSpPr>
        <p:spPr>
          <a:xfrm>
            <a:off x="6812137" y="4900634"/>
            <a:ext cx="2027475" cy="756876"/>
          </a:xfrm>
          <a:prstGeom prst="roundRect">
            <a:avLst>
              <a:gd name="adj" fmla="val 50000"/>
            </a:avLst>
          </a:prstGeom>
          <a:solidFill>
            <a:srgbClr val="ADDC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>
                <a:solidFill>
                  <a:srgbClr val="538BA3"/>
                </a:solidFill>
                <a:latin typeface="Lato" panose="020F0502020204030203" pitchFamily="34" charset="77"/>
              </a:rPr>
              <a:t>start the song</a:t>
            </a:r>
          </a:p>
        </p:txBody>
      </p:sp>
    </p:spTree>
    <p:extLst>
      <p:ext uri="{BB962C8B-B14F-4D97-AF65-F5344CB8AC3E}">
        <p14:creationId xmlns:p14="http://schemas.microsoft.com/office/powerpoint/2010/main" val="29862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66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2E60A2-2D6D-BF78-4336-9B639E450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>
            <a:extLst>
              <a:ext uri="{FF2B5EF4-FFF2-40B4-BE49-F238E27FC236}">
                <a16:creationId xmlns:a16="http://schemas.microsoft.com/office/drawing/2014/main" id="{04AA457D-F298-A97A-89F1-7A2564FC3D26}"/>
              </a:ext>
            </a:extLst>
          </p:cNvPr>
          <p:cNvSpPr txBox="1"/>
          <p:nvPr/>
        </p:nvSpPr>
        <p:spPr>
          <a:xfrm>
            <a:off x="1804326" y="3538807"/>
            <a:ext cx="7145382" cy="415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733"/>
              </a:lnSpc>
              <a:spcBef>
                <a:spcPct val="0"/>
              </a:spcBef>
            </a:pPr>
            <a:endParaRPr lang="en-US" sz="22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292039D-B763-41E4-70D6-3300E4A75E10}"/>
              </a:ext>
            </a:extLst>
          </p:cNvPr>
          <p:cNvGrpSpPr/>
          <p:nvPr/>
        </p:nvGrpSpPr>
        <p:grpSpPr>
          <a:xfrm>
            <a:off x="152400" y="6121400"/>
            <a:ext cx="2438400" cy="482600"/>
            <a:chOff x="152400" y="5981700"/>
            <a:chExt cx="2438400" cy="482600"/>
          </a:xfrm>
        </p:grpSpPr>
        <p:sp>
          <p:nvSpPr>
            <p:cNvPr id="10" name="Pentagon 9">
              <a:hlinkClick r:id="rId2" action="ppaction://hlinksldjump" highlightClick="1">
                <a:snd r:embed="rId3" name="whoosh.wav"/>
              </a:hlinkClick>
              <a:extLst>
                <a:ext uri="{FF2B5EF4-FFF2-40B4-BE49-F238E27FC236}">
                  <a16:creationId xmlns:a16="http://schemas.microsoft.com/office/drawing/2014/main" id="{2EA729AC-78DB-129D-25E2-5FD761D3CE1A}"/>
                </a:ext>
              </a:extLst>
            </p:cNvPr>
            <p:cNvSpPr/>
            <p:nvPr/>
          </p:nvSpPr>
          <p:spPr>
            <a:xfrm rot="10800000">
              <a:off x="152400" y="5981700"/>
              <a:ext cx="2438400" cy="482600"/>
            </a:xfrm>
            <a:prstGeom prst="homePlate">
              <a:avLst>
                <a:gd name="adj" fmla="val 84211"/>
              </a:avLst>
            </a:prstGeom>
            <a:solidFill>
              <a:srgbClr val="FF7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hlinkClick r:id="rId2" action="ppaction://hlinksldjump">
                <a:snd r:embed="rId3" name="whoosh.wav"/>
              </a:hlinkClick>
              <a:extLst>
                <a:ext uri="{FF2B5EF4-FFF2-40B4-BE49-F238E27FC236}">
                  <a16:creationId xmlns:a16="http://schemas.microsoft.com/office/drawing/2014/main" id="{D78CD171-2201-3D77-26FC-DE5E389B7643}"/>
                </a:ext>
              </a:extLst>
            </p:cNvPr>
            <p:cNvSpPr txBox="1"/>
            <p:nvPr/>
          </p:nvSpPr>
          <p:spPr>
            <a:xfrm>
              <a:off x="469900" y="6045200"/>
              <a:ext cx="20473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Lato" panose="020F0502020204030203" pitchFamily="34" charset="77"/>
                </a:rPr>
                <a:t>back to topic page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9057D95-2A09-5507-0ACF-4C9A1AC44A62}"/>
              </a:ext>
            </a:extLst>
          </p:cNvPr>
          <p:cNvSpPr txBox="1"/>
          <p:nvPr/>
        </p:nvSpPr>
        <p:spPr>
          <a:xfrm>
            <a:off x="7028337" y="2686903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800">
              <a:solidFill>
                <a:srgbClr val="C64F52"/>
              </a:solidFill>
              <a:latin typeface="Lato" panose="020F0502020204030203" pitchFamily="34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59DF6C-B8E6-3B96-AA66-AC6C7BB37701}"/>
              </a:ext>
            </a:extLst>
          </p:cNvPr>
          <p:cNvSpPr txBox="1"/>
          <p:nvPr/>
        </p:nvSpPr>
        <p:spPr>
          <a:xfrm>
            <a:off x="7035480" y="341794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800">
              <a:solidFill>
                <a:srgbClr val="C64F52"/>
              </a:solidFill>
              <a:latin typeface="Lato" panose="020F0502020204030203" pitchFamily="34" charset="77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E81E4A4-CD28-FBE9-EEE0-FECE4EBB0B3F}"/>
              </a:ext>
            </a:extLst>
          </p:cNvPr>
          <p:cNvGrpSpPr/>
          <p:nvPr/>
        </p:nvGrpSpPr>
        <p:grpSpPr>
          <a:xfrm>
            <a:off x="10392507" y="6168292"/>
            <a:ext cx="1635369" cy="482600"/>
            <a:chOff x="10269415" y="6133123"/>
            <a:chExt cx="1635369" cy="482600"/>
          </a:xfrm>
        </p:grpSpPr>
        <p:sp>
          <p:nvSpPr>
            <p:cNvPr id="19" name="Pentagon 18">
              <a:hlinkClick r:id="rId4" action="ppaction://hlinksldjump" highlightClick="1">
                <a:snd r:embed="rId5" name="click.wav"/>
              </a:hlinkClick>
              <a:extLst>
                <a:ext uri="{FF2B5EF4-FFF2-40B4-BE49-F238E27FC236}">
                  <a16:creationId xmlns:a16="http://schemas.microsoft.com/office/drawing/2014/main" id="{4DB9F74C-C89E-976D-7C48-498F4E64E1BE}"/>
                </a:ext>
              </a:extLst>
            </p:cNvPr>
            <p:cNvSpPr/>
            <p:nvPr/>
          </p:nvSpPr>
          <p:spPr>
            <a:xfrm>
              <a:off x="10269415" y="6133123"/>
              <a:ext cx="1635369" cy="482600"/>
            </a:xfrm>
            <a:prstGeom prst="homePlate">
              <a:avLst>
                <a:gd name="adj" fmla="val 84211"/>
              </a:avLst>
            </a:prstGeom>
            <a:solidFill>
              <a:srgbClr val="FF7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hlinkClick r:id="rId4" action="ppaction://hlinksldjump">
                <a:snd r:embed="rId5" name="click.wav"/>
              </a:hlinkClick>
              <a:extLst>
                <a:ext uri="{FF2B5EF4-FFF2-40B4-BE49-F238E27FC236}">
                  <a16:creationId xmlns:a16="http://schemas.microsoft.com/office/drawing/2014/main" id="{BBB05ABC-D72D-E001-BC3A-03111D7D6C00}"/>
                </a:ext>
              </a:extLst>
            </p:cNvPr>
            <p:cNvSpPr txBox="1"/>
            <p:nvPr/>
          </p:nvSpPr>
          <p:spPr>
            <a:xfrm>
              <a:off x="10381762" y="6179039"/>
              <a:ext cx="1223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Lato" panose="020F0502020204030203" pitchFamily="34" charset="77"/>
                </a:rPr>
                <a:t>next topic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64000CA-374B-CC53-DFB7-0A12EB425D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785" y="302489"/>
            <a:ext cx="1371599" cy="1371599"/>
          </a:xfrm>
          <a:prstGeom prst="rect">
            <a:avLst/>
          </a:prstGeom>
        </p:spPr>
      </p:pic>
      <p:sp>
        <p:nvSpPr>
          <p:cNvPr id="8" name="TextBox 9">
            <a:extLst>
              <a:ext uri="{FF2B5EF4-FFF2-40B4-BE49-F238E27FC236}">
                <a16:creationId xmlns:a16="http://schemas.microsoft.com/office/drawing/2014/main" id="{763CF317-872E-D0CB-A265-D560B3F7B120}"/>
              </a:ext>
            </a:extLst>
          </p:cNvPr>
          <p:cNvSpPr txBox="1"/>
          <p:nvPr/>
        </p:nvSpPr>
        <p:spPr>
          <a:xfrm>
            <a:off x="2963008" y="651471"/>
            <a:ext cx="6491452" cy="636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02"/>
              </a:lnSpc>
              <a:spcBef>
                <a:spcPct val="0"/>
              </a:spcBef>
            </a:pPr>
            <a:r>
              <a:rPr lang="en-US" sz="3930" b="1">
                <a:solidFill>
                  <a:srgbClr val="C64F52"/>
                </a:solidFill>
                <a:latin typeface="Lato Bold"/>
                <a:ea typeface="Lato Bold"/>
                <a:cs typeface="Lato Bold"/>
                <a:sym typeface="Lato Bold"/>
              </a:rPr>
              <a:t>Choose your weather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A701045-2294-31C5-8D11-412C4DD003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7615" y="1260232"/>
            <a:ext cx="2608385" cy="2608385"/>
          </a:xfrm>
          <a:prstGeom prst="rect">
            <a:avLst/>
          </a:prstGeom>
        </p:spPr>
      </p:pic>
      <p:pic>
        <p:nvPicPr>
          <p:cNvPr id="22" name="Picture 21">
            <a:hlinkClick r:id="rId8" action="ppaction://hlinksldjump">
              <a:snd r:embed="rId5" name="click.wav"/>
            </a:hlinkClick>
            <a:extLst>
              <a:ext uri="{FF2B5EF4-FFF2-40B4-BE49-F238E27FC236}">
                <a16:creationId xmlns:a16="http://schemas.microsoft.com/office/drawing/2014/main" id="{B536E133-8354-4EE6-0ABB-5738D86A04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17323" y="1172307"/>
            <a:ext cx="2848708" cy="2848708"/>
          </a:xfrm>
          <a:prstGeom prst="rect">
            <a:avLst/>
          </a:prstGeom>
        </p:spPr>
      </p:pic>
      <p:pic>
        <p:nvPicPr>
          <p:cNvPr id="24" name="Picture 23">
            <a:hlinkClick r:id="rId10" action="ppaction://hlinksldjump">
              <a:snd r:embed="rId5" name="click.wav"/>
            </a:hlinkClick>
            <a:extLst>
              <a:ext uri="{FF2B5EF4-FFF2-40B4-BE49-F238E27FC236}">
                <a16:creationId xmlns:a16="http://schemas.microsoft.com/office/drawing/2014/main" id="{841D58AE-0759-BA4C-B073-8286A47A19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59215" y="3710354"/>
            <a:ext cx="3147646" cy="3147646"/>
          </a:xfrm>
          <a:prstGeom prst="rect">
            <a:avLst/>
          </a:prstGeom>
        </p:spPr>
      </p:pic>
      <p:pic>
        <p:nvPicPr>
          <p:cNvPr id="26" name="Picture 25">
            <a:hlinkClick r:id="rId12" action="ppaction://hlinksldjump"/>
            <a:extLst>
              <a:ext uri="{FF2B5EF4-FFF2-40B4-BE49-F238E27FC236}">
                <a16:creationId xmlns:a16="http://schemas.microsoft.com/office/drawing/2014/main" id="{9214C0D6-7DB4-E49D-B2C3-39BEDBC243E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43646" y="2655277"/>
            <a:ext cx="2590800" cy="2590800"/>
          </a:xfrm>
          <a:prstGeom prst="rect">
            <a:avLst/>
          </a:prstGeom>
        </p:spPr>
      </p:pic>
      <p:pic>
        <p:nvPicPr>
          <p:cNvPr id="28" name="Picture 27">
            <a:hlinkClick r:id="rId14" action="ppaction://hlinksldjump">
              <a:snd r:embed="rId5" name="click.wav"/>
            </a:hlinkClick>
            <a:extLst>
              <a:ext uri="{FF2B5EF4-FFF2-40B4-BE49-F238E27FC236}">
                <a16:creationId xmlns:a16="http://schemas.microsoft.com/office/drawing/2014/main" id="{A801BBA0-9251-7C01-B755-12A223F3ED6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7169" y="2508738"/>
            <a:ext cx="2977662" cy="297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59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9F59CD-E6E9-2982-A949-12A9EBD9A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>
            <a:extLst>
              <a:ext uri="{FF2B5EF4-FFF2-40B4-BE49-F238E27FC236}">
                <a16:creationId xmlns:a16="http://schemas.microsoft.com/office/drawing/2014/main" id="{22EF74ED-53CA-2867-EE47-6DE46CFDC028}"/>
              </a:ext>
            </a:extLst>
          </p:cNvPr>
          <p:cNvSpPr txBox="1"/>
          <p:nvPr/>
        </p:nvSpPr>
        <p:spPr>
          <a:xfrm>
            <a:off x="1804326" y="3538807"/>
            <a:ext cx="7145382" cy="415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733"/>
              </a:lnSpc>
              <a:spcBef>
                <a:spcPct val="0"/>
              </a:spcBef>
            </a:pPr>
            <a:endParaRPr lang="en-US" sz="22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85D5F55-DC12-E9F7-520F-3A911F5C6977}"/>
              </a:ext>
            </a:extLst>
          </p:cNvPr>
          <p:cNvGrpSpPr/>
          <p:nvPr/>
        </p:nvGrpSpPr>
        <p:grpSpPr>
          <a:xfrm>
            <a:off x="152400" y="6121400"/>
            <a:ext cx="2713892" cy="482600"/>
            <a:chOff x="152400" y="5981700"/>
            <a:chExt cx="2713892" cy="482600"/>
          </a:xfrm>
        </p:grpSpPr>
        <p:sp>
          <p:nvSpPr>
            <p:cNvPr id="10" name="Pentagon 9">
              <a:hlinkClick r:id="rId4" action="ppaction://hlinksldjump" highlightClick="1">
                <a:snd r:embed="rId5" name="whoosh.wav"/>
              </a:hlinkClick>
              <a:extLst>
                <a:ext uri="{FF2B5EF4-FFF2-40B4-BE49-F238E27FC236}">
                  <a16:creationId xmlns:a16="http://schemas.microsoft.com/office/drawing/2014/main" id="{3DBB8D5C-F9D2-820B-ADC2-337E6A024F71}"/>
                </a:ext>
              </a:extLst>
            </p:cNvPr>
            <p:cNvSpPr/>
            <p:nvPr/>
          </p:nvSpPr>
          <p:spPr>
            <a:xfrm rot="10800000">
              <a:off x="152400" y="5981700"/>
              <a:ext cx="2713892" cy="482600"/>
            </a:xfrm>
            <a:prstGeom prst="homePlate">
              <a:avLst>
                <a:gd name="adj" fmla="val 84211"/>
              </a:avLst>
            </a:prstGeom>
            <a:solidFill>
              <a:srgbClr val="FF7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hlinkClick r:id="rId4" action="ppaction://hlinksldjump">
                <a:snd r:embed="rId5" name="whoosh.wav"/>
              </a:hlinkClick>
              <a:extLst>
                <a:ext uri="{FF2B5EF4-FFF2-40B4-BE49-F238E27FC236}">
                  <a16:creationId xmlns:a16="http://schemas.microsoft.com/office/drawing/2014/main" id="{26D05E4F-0D31-C340-6520-1DF7DDA2F7CF}"/>
                </a:ext>
              </a:extLst>
            </p:cNvPr>
            <p:cNvSpPr txBox="1"/>
            <p:nvPr/>
          </p:nvSpPr>
          <p:spPr>
            <a:xfrm>
              <a:off x="469900" y="6045200"/>
              <a:ext cx="23887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Lato" panose="020F0502020204030203" pitchFamily="34" charset="77"/>
                </a:rPr>
                <a:t>back to weather page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C5F510F-BD78-6CA2-95CD-03DDCD9160AF}"/>
              </a:ext>
            </a:extLst>
          </p:cNvPr>
          <p:cNvSpPr txBox="1"/>
          <p:nvPr/>
        </p:nvSpPr>
        <p:spPr>
          <a:xfrm>
            <a:off x="7028337" y="2686903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800">
              <a:solidFill>
                <a:srgbClr val="C64F52"/>
              </a:solidFill>
              <a:latin typeface="Lato" panose="020F0502020204030203" pitchFamily="34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59DB28-BDD3-BDCD-89C6-9729E8690469}"/>
              </a:ext>
            </a:extLst>
          </p:cNvPr>
          <p:cNvSpPr txBox="1"/>
          <p:nvPr/>
        </p:nvSpPr>
        <p:spPr>
          <a:xfrm>
            <a:off x="7035480" y="341794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800">
              <a:solidFill>
                <a:srgbClr val="C64F52"/>
              </a:solidFill>
              <a:latin typeface="Lato" panose="020F0502020204030203" pitchFamily="34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FB34F2-88DD-4425-1193-9BA78E2A9B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785" y="302489"/>
            <a:ext cx="1371599" cy="13715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B7BF681-4FDC-E941-48F0-82680047D0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385" y="1617785"/>
            <a:ext cx="2045675" cy="2045675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16C88E6-5A76-EC73-8423-D2FB1663747D}"/>
              </a:ext>
            </a:extLst>
          </p:cNvPr>
          <p:cNvSpPr/>
          <p:nvPr/>
        </p:nvSpPr>
        <p:spPr>
          <a:xfrm>
            <a:off x="9294641" y="4918154"/>
            <a:ext cx="1958384" cy="742871"/>
          </a:xfrm>
          <a:prstGeom prst="roundRect">
            <a:avLst>
              <a:gd name="adj" fmla="val 50000"/>
            </a:avLst>
          </a:prstGeom>
          <a:solidFill>
            <a:srgbClr val="E9F0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>
                <a:solidFill>
                  <a:srgbClr val="8EAA4D"/>
                </a:solidFill>
                <a:latin typeface="Lato" panose="020F0502020204030203" pitchFamily="34" charset="77"/>
              </a:rPr>
              <a:t>translation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A3B9AE-396C-0B87-860D-635FB54E8F12}"/>
              </a:ext>
            </a:extLst>
          </p:cNvPr>
          <p:cNvSpPr txBox="1"/>
          <p:nvPr/>
        </p:nvSpPr>
        <p:spPr>
          <a:xfrm>
            <a:off x="7492272" y="1472610"/>
            <a:ext cx="355898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latin typeface="Lato" panose="020F0502020204030203" pitchFamily="34" charset="77"/>
              </a:rPr>
              <a:t>hodie </a:t>
            </a:r>
            <a:r>
              <a:rPr lang="en-US" sz="4800">
                <a:solidFill>
                  <a:srgbClr val="C64F52"/>
                </a:solidFill>
                <a:latin typeface="Lato" panose="020F0502020204030203" pitchFamily="34" charset="77"/>
              </a:rPr>
              <a:t>today</a:t>
            </a:r>
          </a:p>
          <a:p>
            <a:r>
              <a:rPr lang="en-US" sz="4800">
                <a:latin typeface="Lato" panose="020F0502020204030203" pitchFamily="34" charset="77"/>
              </a:rPr>
              <a:t>nix </a:t>
            </a:r>
            <a:r>
              <a:rPr lang="en-US" sz="4800">
                <a:solidFill>
                  <a:srgbClr val="C64F52"/>
                </a:solidFill>
                <a:latin typeface="Lato" panose="020F0502020204030203" pitchFamily="34" charset="77"/>
              </a:rPr>
              <a:t>snow</a:t>
            </a:r>
          </a:p>
          <a:p>
            <a:r>
              <a:rPr lang="en-US" sz="4800">
                <a:latin typeface="Lato" panose="020F0502020204030203" pitchFamily="34" charset="77"/>
              </a:rPr>
              <a:t>adest </a:t>
            </a:r>
            <a:r>
              <a:rPr lang="en-US" sz="4800">
                <a:solidFill>
                  <a:srgbClr val="C64F52"/>
                </a:solidFill>
                <a:latin typeface="Lato" panose="020F0502020204030203" pitchFamily="34" charset="77"/>
              </a:rPr>
              <a:t>is here</a:t>
            </a:r>
          </a:p>
        </p:txBody>
      </p:sp>
      <p:pic>
        <p:nvPicPr>
          <p:cNvPr id="6" name="hodie nix adest.mp4">
            <a:hlinkClick r:id="" action="ppaction://media"/>
            <a:extLst>
              <a:ext uri="{FF2B5EF4-FFF2-40B4-BE49-F238E27FC236}">
                <a16:creationId xmlns:a16="http://schemas.microsoft.com/office/drawing/2014/main" id="{DF3E9ECB-C617-DA9A-8E64-5A1582BB5AA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62.022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89019" y="0"/>
            <a:ext cx="3857625" cy="68580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6D6610B-A861-5700-B08F-2CC1579BF362}"/>
              </a:ext>
            </a:extLst>
          </p:cNvPr>
          <p:cNvSpPr/>
          <p:nvPr/>
        </p:nvSpPr>
        <p:spPr>
          <a:xfrm>
            <a:off x="6876813" y="4904149"/>
            <a:ext cx="2027475" cy="756876"/>
          </a:xfrm>
          <a:prstGeom prst="roundRect">
            <a:avLst>
              <a:gd name="adj" fmla="val 50000"/>
            </a:avLst>
          </a:prstGeom>
          <a:solidFill>
            <a:srgbClr val="ADDC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>
                <a:solidFill>
                  <a:srgbClr val="538BA3"/>
                </a:solidFill>
                <a:latin typeface="Lato" panose="020F0502020204030203" pitchFamily="34" charset="77"/>
              </a:rPr>
              <a:t>say it’s snowing</a:t>
            </a:r>
          </a:p>
        </p:txBody>
      </p:sp>
    </p:spTree>
    <p:extLst>
      <p:ext uri="{BB962C8B-B14F-4D97-AF65-F5344CB8AC3E}">
        <p14:creationId xmlns:p14="http://schemas.microsoft.com/office/powerpoint/2010/main" val="3294063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4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792F16-84DE-7C5C-CDFB-7EF45D010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>
            <a:extLst>
              <a:ext uri="{FF2B5EF4-FFF2-40B4-BE49-F238E27FC236}">
                <a16:creationId xmlns:a16="http://schemas.microsoft.com/office/drawing/2014/main" id="{5D73AFEA-81C7-A998-73C8-5ACB85784D4F}"/>
              </a:ext>
            </a:extLst>
          </p:cNvPr>
          <p:cNvSpPr txBox="1"/>
          <p:nvPr/>
        </p:nvSpPr>
        <p:spPr>
          <a:xfrm>
            <a:off x="1804326" y="3538807"/>
            <a:ext cx="7145382" cy="415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733"/>
              </a:lnSpc>
              <a:spcBef>
                <a:spcPct val="0"/>
              </a:spcBef>
            </a:pPr>
            <a:endParaRPr lang="en-US" sz="22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B02F5C-F3CC-F1B0-E91B-6D148E08A8E9}"/>
              </a:ext>
            </a:extLst>
          </p:cNvPr>
          <p:cNvSpPr txBox="1"/>
          <p:nvPr/>
        </p:nvSpPr>
        <p:spPr>
          <a:xfrm>
            <a:off x="7028337" y="2686903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800">
              <a:solidFill>
                <a:srgbClr val="C64F52"/>
              </a:solidFill>
              <a:latin typeface="Lato" panose="020F0502020204030203" pitchFamily="34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FCC601-7666-4759-BFE5-B8901D8F0BFA}"/>
              </a:ext>
            </a:extLst>
          </p:cNvPr>
          <p:cNvSpPr txBox="1"/>
          <p:nvPr/>
        </p:nvSpPr>
        <p:spPr>
          <a:xfrm>
            <a:off x="7035480" y="341794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800">
              <a:solidFill>
                <a:srgbClr val="C64F52"/>
              </a:solidFill>
              <a:latin typeface="Lato" panose="020F0502020204030203" pitchFamily="34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197D1F-021A-1A10-C97D-4E2690CD50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785" y="302489"/>
            <a:ext cx="1371599" cy="1371599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309CB22-4536-D014-026F-615BD4B44D18}"/>
              </a:ext>
            </a:extLst>
          </p:cNvPr>
          <p:cNvSpPr/>
          <p:nvPr/>
        </p:nvSpPr>
        <p:spPr>
          <a:xfrm>
            <a:off x="9263643" y="4918154"/>
            <a:ext cx="1958384" cy="742871"/>
          </a:xfrm>
          <a:prstGeom prst="roundRect">
            <a:avLst>
              <a:gd name="adj" fmla="val 50000"/>
            </a:avLst>
          </a:prstGeom>
          <a:solidFill>
            <a:srgbClr val="E9F0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>
                <a:solidFill>
                  <a:srgbClr val="8EAA4D"/>
                </a:solidFill>
                <a:latin typeface="Lato" panose="020F0502020204030203" pitchFamily="34" charset="77"/>
              </a:rPr>
              <a:t>translation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FB5D86-9F63-2692-DBF3-E52B35DDB051}"/>
              </a:ext>
            </a:extLst>
          </p:cNvPr>
          <p:cNvSpPr txBox="1"/>
          <p:nvPr/>
        </p:nvSpPr>
        <p:spPr>
          <a:xfrm>
            <a:off x="7492272" y="1472610"/>
            <a:ext cx="411042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latin typeface="Lato" panose="020F0502020204030203" pitchFamily="34" charset="77"/>
              </a:rPr>
              <a:t>hodie </a:t>
            </a:r>
            <a:r>
              <a:rPr lang="en-US" sz="4800">
                <a:solidFill>
                  <a:srgbClr val="C64F52"/>
                </a:solidFill>
                <a:latin typeface="Lato" panose="020F0502020204030203" pitchFamily="34" charset="77"/>
              </a:rPr>
              <a:t>today</a:t>
            </a:r>
          </a:p>
          <a:p>
            <a:r>
              <a:rPr lang="en-US" sz="4800">
                <a:latin typeface="Lato" panose="020F0502020204030203" pitchFamily="34" charset="77"/>
              </a:rPr>
              <a:t>sol </a:t>
            </a:r>
            <a:r>
              <a:rPr lang="en-US" sz="4800">
                <a:solidFill>
                  <a:srgbClr val="C64F52"/>
                </a:solidFill>
                <a:latin typeface="Lato" panose="020F0502020204030203" pitchFamily="34" charset="77"/>
              </a:rPr>
              <a:t>the sun</a:t>
            </a:r>
          </a:p>
          <a:p>
            <a:r>
              <a:rPr lang="en-US" sz="4800">
                <a:latin typeface="Lato" panose="020F0502020204030203" pitchFamily="34" charset="77"/>
              </a:rPr>
              <a:t>lucet </a:t>
            </a:r>
            <a:r>
              <a:rPr lang="en-US" sz="4800">
                <a:solidFill>
                  <a:srgbClr val="C64F52"/>
                </a:solidFill>
                <a:latin typeface="Lato" panose="020F0502020204030203" pitchFamily="34" charset="77"/>
              </a:rPr>
              <a:t>is shining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60FA27-E4A7-A2C5-AB73-F2FD27B506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092" y="1717430"/>
            <a:ext cx="2116016" cy="2116016"/>
          </a:xfrm>
          <a:prstGeom prst="rect">
            <a:avLst/>
          </a:prstGeom>
        </p:spPr>
      </p:pic>
      <p:pic>
        <p:nvPicPr>
          <p:cNvPr id="8" name="hodie sol lucet.mp4">
            <a:hlinkClick r:id="" action="ppaction://media"/>
            <a:extLst>
              <a:ext uri="{FF2B5EF4-FFF2-40B4-BE49-F238E27FC236}">
                <a16:creationId xmlns:a16="http://schemas.microsoft.com/office/drawing/2014/main" id="{AFAD6587-316B-863C-E775-693F3B48B6E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42.948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13172" y="0"/>
            <a:ext cx="3857625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D1738ED-D122-45B9-DFB4-156BA4D28379}"/>
              </a:ext>
            </a:extLst>
          </p:cNvPr>
          <p:cNvGrpSpPr/>
          <p:nvPr/>
        </p:nvGrpSpPr>
        <p:grpSpPr>
          <a:xfrm>
            <a:off x="152400" y="6121400"/>
            <a:ext cx="2713892" cy="482600"/>
            <a:chOff x="152400" y="5981700"/>
            <a:chExt cx="2713892" cy="482600"/>
          </a:xfrm>
        </p:grpSpPr>
        <p:sp>
          <p:nvSpPr>
            <p:cNvPr id="10" name="Pentagon 9">
              <a:hlinkClick r:id="rId7" action="ppaction://hlinksldjump" highlightClick="1">
                <a:snd r:embed="rId8" name="whoosh.wav"/>
              </a:hlinkClick>
              <a:extLst>
                <a:ext uri="{FF2B5EF4-FFF2-40B4-BE49-F238E27FC236}">
                  <a16:creationId xmlns:a16="http://schemas.microsoft.com/office/drawing/2014/main" id="{73B55C06-4FDD-B1E5-6D01-0810BF0357CC}"/>
                </a:ext>
              </a:extLst>
            </p:cNvPr>
            <p:cNvSpPr/>
            <p:nvPr/>
          </p:nvSpPr>
          <p:spPr>
            <a:xfrm rot="10800000">
              <a:off x="152400" y="5981700"/>
              <a:ext cx="2713892" cy="482600"/>
            </a:xfrm>
            <a:prstGeom prst="homePlate">
              <a:avLst>
                <a:gd name="adj" fmla="val 84211"/>
              </a:avLst>
            </a:prstGeom>
            <a:solidFill>
              <a:srgbClr val="FF7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hlinkClick r:id="rId7" action="ppaction://hlinksldjump">
                <a:snd r:embed="rId8" name="whoosh.wav"/>
              </a:hlinkClick>
              <a:extLst>
                <a:ext uri="{FF2B5EF4-FFF2-40B4-BE49-F238E27FC236}">
                  <a16:creationId xmlns:a16="http://schemas.microsoft.com/office/drawing/2014/main" id="{4BDB52A7-DF10-0FE3-A912-AD707CF2921B}"/>
                </a:ext>
              </a:extLst>
            </p:cNvPr>
            <p:cNvSpPr txBox="1"/>
            <p:nvPr/>
          </p:nvSpPr>
          <p:spPr>
            <a:xfrm>
              <a:off x="469900" y="6045200"/>
              <a:ext cx="23887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Lato" panose="020F0502020204030203" pitchFamily="34" charset="77"/>
                </a:rPr>
                <a:t>back to weather page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F65AC85-9D50-2405-4C92-DE67BFF293FA}"/>
              </a:ext>
            </a:extLst>
          </p:cNvPr>
          <p:cNvSpPr/>
          <p:nvPr/>
        </p:nvSpPr>
        <p:spPr>
          <a:xfrm>
            <a:off x="6876813" y="4904149"/>
            <a:ext cx="2027475" cy="756876"/>
          </a:xfrm>
          <a:prstGeom prst="roundRect">
            <a:avLst>
              <a:gd name="adj" fmla="val 50000"/>
            </a:avLst>
          </a:prstGeom>
          <a:solidFill>
            <a:srgbClr val="ADDC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>
                <a:solidFill>
                  <a:srgbClr val="538BA3"/>
                </a:solidFill>
                <a:latin typeface="Lato" panose="020F0502020204030203" pitchFamily="34" charset="77"/>
              </a:rPr>
              <a:t>say it’s sunny</a:t>
            </a:r>
          </a:p>
        </p:txBody>
      </p:sp>
    </p:spTree>
    <p:extLst>
      <p:ext uri="{BB962C8B-B14F-4D97-AF65-F5344CB8AC3E}">
        <p14:creationId xmlns:p14="http://schemas.microsoft.com/office/powerpoint/2010/main" val="3368039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7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44373</TotalTime>
  <Words>1047</Words>
  <Application>Microsoft Macintosh PowerPoint</Application>
  <PresentationFormat>Widescreen</PresentationFormat>
  <Paragraphs>370</Paragraphs>
  <Slides>36</Slides>
  <Notes>0</Notes>
  <HiddenSlides>0</HiddenSlides>
  <MMClips>35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Calibri</vt:lpstr>
      <vt:lpstr>Calibri Light</vt:lpstr>
      <vt:lpstr>Lato</vt:lpstr>
      <vt:lpstr>Lato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Maximum Classics</dc:title>
  <dc:creator>Charlie Andrew</dc:creator>
  <cp:lastModifiedBy>Charlie Andrew</cp:lastModifiedBy>
  <cp:revision>877</cp:revision>
  <dcterms:created xsi:type="dcterms:W3CDTF">2020-08-26T13:00:26Z</dcterms:created>
  <dcterms:modified xsi:type="dcterms:W3CDTF">2026-06-19T11:40:30Z</dcterms:modified>
</cp:coreProperties>
</file>