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338" r:id="rId2"/>
    <p:sldId id="258" r:id="rId3"/>
    <p:sldId id="264" r:id="rId4"/>
    <p:sldId id="265" r:id="rId5"/>
    <p:sldId id="266" r:id="rId6"/>
    <p:sldId id="267" r:id="rId7"/>
    <p:sldId id="26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  <a:srgbClr val="521B93"/>
    <a:srgbClr val="FF7E79"/>
    <a:srgbClr val="945200"/>
    <a:srgbClr val="942093"/>
    <a:srgbClr val="73FDD6"/>
    <a:srgbClr val="FF0000"/>
    <a:srgbClr val="8EA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69"/>
    <p:restoredTop sz="94643"/>
  </p:normalViewPr>
  <p:slideViewPr>
    <p:cSldViewPr snapToGrid="0" snapToObjects="1">
      <p:cViewPr varScale="1">
        <p:scale>
          <a:sx n="65" d="100"/>
          <a:sy n="65" d="100"/>
        </p:scale>
        <p:origin x="224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D4568-411D-114A-824D-5D0A02C4BE41}" type="datetimeFigureOut">
              <a:rPr lang="en-US" smtClean="0"/>
              <a:t>2/18/22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AFBC0-18EA-B445-8165-007CF41F7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4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2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6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2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6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5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0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6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3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2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3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29131-0636-4047-8DF3-24E530D7B4AA}" type="datetimeFigureOut">
              <a:rPr lang="en-US" smtClean="0"/>
              <a:t>2/18/22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2B453C-DE0B-7749-80E2-555B75D22710}"/>
              </a:ext>
            </a:extLst>
          </p:cNvPr>
          <p:cNvSpPr txBox="1"/>
          <p:nvPr userDrawn="1"/>
        </p:nvSpPr>
        <p:spPr>
          <a:xfrm>
            <a:off x="10635164" y="6635750"/>
            <a:ext cx="1556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© C Andrew  2016 &amp; 2020</a:t>
            </a:r>
          </a:p>
        </p:txBody>
      </p:sp>
    </p:spTree>
    <p:extLst>
      <p:ext uri="{BB962C8B-B14F-4D97-AF65-F5344CB8AC3E}">
        <p14:creationId xmlns:p14="http://schemas.microsoft.com/office/powerpoint/2010/main" val="39982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388BAB9-B8A2-D04A-B70B-7EF12C5DC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474" y="4616038"/>
            <a:ext cx="9144000" cy="1201974"/>
          </a:xfrm>
        </p:spPr>
        <p:txBody>
          <a:bodyPr/>
          <a:lstStyle/>
          <a:p>
            <a:r>
              <a:rPr lang="en-US" dirty="0"/>
              <a:t>Unit 11, Session 6</a:t>
            </a:r>
          </a:p>
          <a:p>
            <a:r>
              <a:rPr lang="en-US" sz="3600" dirty="0"/>
              <a:t>Unit quiz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F0F2F3-37A5-2449-AF73-A08FD2615D55}"/>
              </a:ext>
            </a:extLst>
          </p:cNvPr>
          <p:cNvSpPr txBox="1"/>
          <p:nvPr/>
        </p:nvSpPr>
        <p:spPr>
          <a:xfrm>
            <a:off x="204715" y="5855258"/>
            <a:ext cx="11791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7E79"/>
                </a:solidFill>
              </a:rPr>
              <a:t>LO: To recap and demonstrate what we’ve learned in Unit 11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CB9602-B12B-5740-836B-518105BC36D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1595" y="665162"/>
            <a:ext cx="2328809" cy="2590800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0B86514-9380-3048-9107-A1AE5527F17F}"/>
              </a:ext>
            </a:extLst>
          </p:cNvPr>
          <p:cNvSpPr/>
          <p:nvPr/>
        </p:nvSpPr>
        <p:spPr>
          <a:xfrm>
            <a:off x="204716" y="163776"/>
            <a:ext cx="11791667" cy="6405403"/>
          </a:xfrm>
          <a:prstGeom prst="roundRect">
            <a:avLst>
              <a:gd name="adj" fmla="val 2540"/>
            </a:avLst>
          </a:prstGeom>
          <a:noFill/>
          <a:ln w="38100">
            <a:solidFill>
              <a:srgbClr val="8EAA4D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1143023 h 6858000"/>
                      <a:gd name="connsiteX1" fmla="*/ 1143023 w 12192000"/>
                      <a:gd name="connsiteY1" fmla="*/ 0 h 6858000"/>
                      <a:gd name="connsiteX2" fmla="*/ 1923845 w 12192000"/>
                      <a:gd name="connsiteY2" fmla="*/ 0 h 6858000"/>
                      <a:gd name="connsiteX3" fmla="*/ 2407489 w 12192000"/>
                      <a:gd name="connsiteY3" fmla="*/ 0 h 6858000"/>
                      <a:gd name="connsiteX4" fmla="*/ 2792073 w 12192000"/>
                      <a:gd name="connsiteY4" fmla="*/ 0 h 6858000"/>
                      <a:gd name="connsiteX5" fmla="*/ 3473836 w 12192000"/>
                      <a:gd name="connsiteY5" fmla="*/ 0 h 6858000"/>
                      <a:gd name="connsiteX6" fmla="*/ 3957479 w 12192000"/>
                      <a:gd name="connsiteY6" fmla="*/ 0 h 6858000"/>
                      <a:gd name="connsiteX7" fmla="*/ 4738302 w 12192000"/>
                      <a:gd name="connsiteY7" fmla="*/ 0 h 6858000"/>
                      <a:gd name="connsiteX8" fmla="*/ 5122886 w 12192000"/>
                      <a:gd name="connsiteY8" fmla="*/ 0 h 6858000"/>
                      <a:gd name="connsiteX9" fmla="*/ 5903708 w 12192000"/>
                      <a:gd name="connsiteY9" fmla="*/ 0 h 6858000"/>
                      <a:gd name="connsiteX10" fmla="*/ 6189233 w 12192000"/>
                      <a:gd name="connsiteY10" fmla="*/ 0 h 6858000"/>
                      <a:gd name="connsiteX11" fmla="*/ 6771936 w 12192000"/>
                      <a:gd name="connsiteY11" fmla="*/ 0 h 6858000"/>
                      <a:gd name="connsiteX12" fmla="*/ 7354639 w 12192000"/>
                      <a:gd name="connsiteY12" fmla="*/ 0 h 6858000"/>
                      <a:gd name="connsiteX13" fmla="*/ 7838282 w 12192000"/>
                      <a:gd name="connsiteY13" fmla="*/ 0 h 6858000"/>
                      <a:gd name="connsiteX14" fmla="*/ 8619105 w 12192000"/>
                      <a:gd name="connsiteY14" fmla="*/ 0 h 6858000"/>
                      <a:gd name="connsiteX15" fmla="*/ 9399927 w 12192000"/>
                      <a:gd name="connsiteY15" fmla="*/ 0 h 6858000"/>
                      <a:gd name="connsiteX16" fmla="*/ 9784511 w 12192000"/>
                      <a:gd name="connsiteY16" fmla="*/ 0 h 6858000"/>
                      <a:gd name="connsiteX17" fmla="*/ 10367214 w 12192000"/>
                      <a:gd name="connsiteY17" fmla="*/ 0 h 6858000"/>
                      <a:gd name="connsiteX18" fmla="*/ 11048977 w 12192000"/>
                      <a:gd name="connsiteY18" fmla="*/ 0 h 6858000"/>
                      <a:gd name="connsiteX19" fmla="*/ 12192000 w 12192000"/>
                      <a:gd name="connsiteY19" fmla="*/ 1143023 h 6858000"/>
                      <a:gd name="connsiteX20" fmla="*/ 12192000 w 12192000"/>
                      <a:gd name="connsiteY20" fmla="*/ 1577359 h 6858000"/>
                      <a:gd name="connsiteX21" fmla="*/ 12192000 w 12192000"/>
                      <a:gd name="connsiteY21" fmla="*/ 2240292 h 6858000"/>
                      <a:gd name="connsiteX22" fmla="*/ 12192000 w 12192000"/>
                      <a:gd name="connsiteY22" fmla="*/ 2811786 h 6858000"/>
                      <a:gd name="connsiteX23" fmla="*/ 12192000 w 12192000"/>
                      <a:gd name="connsiteY23" fmla="*/ 3291841 h 6858000"/>
                      <a:gd name="connsiteX24" fmla="*/ 12192000 w 12192000"/>
                      <a:gd name="connsiteY24" fmla="*/ 3863336 h 6858000"/>
                      <a:gd name="connsiteX25" fmla="*/ 12192000 w 12192000"/>
                      <a:gd name="connsiteY25" fmla="*/ 4297671 h 6858000"/>
                      <a:gd name="connsiteX26" fmla="*/ 12192000 w 12192000"/>
                      <a:gd name="connsiteY26" fmla="*/ 4732007 h 6858000"/>
                      <a:gd name="connsiteX27" fmla="*/ 12192000 w 12192000"/>
                      <a:gd name="connsiteY27" fmla="*/ 5714977 h 6858000"/>
                      <a:gd name="connsiteX28" fmla="*/ 11048977 w 12192000"/>
                      <a:gd name="connsiteY28" fmla="*/ 6858000 h 6858000"/>
                      <a:gd name="connsiteX29" fmla="*/ 10763452 w 12192000"/>
                      <a:gd name="connsiteY29" fmla="*/ 6858000 h 6858000"/>
                      <a:gd name="connsiteX30" fmla="*/ 10081690 w 12192000"/>
                      <a:gd name="connsiteY30" fmla="*/ 6858000 h 6858000"/>
                      <a:gd name="connsiteX31" fmla="*/ 9796165 w 12192000"/>
                      <a:gd name="connsiteY31" fmla="*/ 6858000 h 6858000"/>
                      <a:gd name="connsiteX32" fmla="*/ 9114402 w 12192000"/>
                      <a:gd name="connsiteY32" fmla="*/ 6858000 h 6858000"/>
                      <a:gd name="connsiteX33" fmla="*/ 8729818 w 12192000"/>
                      <a:gd name="connsiteY33" fmla="*/ 6858000 h 6858000"/>
                      <a:gd name="connsiteX34" fmla="*/ 8444294 w 12192000"/>
                      <a:gd name="connsiteY34" fmla="*/ 6858000 h 6858000"/>
                      <a:gd name="connsiteX35" fmla="*/ 8059710 w 12192000"/>
                      <a:gd name="connsiteY35" fmla="*/ 6858000 h 6858000"/>
                      <a:gd name="connsiteX36" fmla="*/ 7377947 w 12192000"/>
                      <a:gd name="connsiteY36" fmla="*/ 6858000 h 6858000"/>
                      <a:gd name="connsiteX37" fmla="*/ 6993363 w 12192000"/>
                      <a:gd name="connsiteY37" fmla="*/ 6858000 h 6858000"/>
                      <a:gd name="connsiteX38" fmla="*/ 6707838 w 12192000"/>
                      <a:gd name="connsiteY38" fmla="*/ 6858000 h 6858000"/>
                      <a:gd name="connsiteX39" fmla="*/ 6323254 w 12192000"/>
                      <a:gd name="connsiteY39" fmla="*/ 6858000 h 6858000"/>
                      <a:gd name="connsiteX40" fmla="*/ 5839611 w 12192000"/>
                      <a:gd name="connsiteY40" fmla="*/ 6858000 h 6858000"/>
                      <a:gd name="connsiteX41" fmla="*/ 5256907 w 12192000"/>
                      <a:gd name="connsiteY41" fmla="*/ 6858000 h 6858000"/>
                      <a:gd name="connsiteX42" fmla="*/ 4872323 w 12192000"/>
                      <a:gd name="connsiteY42" fmla="*/ 6858000 h 6858000"/>
                      <a:gd name="connsiteX43" fmla="*/ 4091501 w 12192000"/>
                      <a:gd name="connsiteY43" fmla="*/ 6858000 h 6858000"/>
                      <a:gd name="connsiteX44" fmla="*/ 3508798 w 12192000"/>
                      <a:gd name="connsiteY44" fmla="*/ 6858000 h 6858000"/>
                      <a:gd name="connsiteX45" fmla="*/ 2727976 w 12192000"/>
                      <a:gd name="connsiteY45" fmla="*/ 6858000 h 6858000"/>
                      <a:gd name="connsiteX46" fmla="*/ 2046213 w 12192000"/>
                      <a:gd name="connsiteY46" fmla="*/ 6858000 h 6858000"/>
                      <a:gd name="connsiteX47" fmla="*/ 1143023 w 12192000"/>
                      <a:gd name="connsiteY47" fmla="*/ 6858000 h 6858000"/>
                      <a:gd name="connsiteX48" fmla="*/ 0 w 12192000"/>
                      <a:gd name="connsiteY48" fmla="*/ 5714977 h 6858000"/>
                      <a:gd name="connsiteX49" fmla="*/ 0 w 12192000"/>
                      <a:gd name="connsiteY49" fmla="*/ 5189202 h 6858000"/>
                      <a:gd name="connsiteX50" fmla="*/ 0 w 12192000"/>
                      <a:gd name="connsiteY50" fmla="*/ 4754867 h 6858000"/>
                      <a:gd name="connsiteX51" fmla="*/ 0 w 12192000"/>
                      <a:gd name="connsiteY51" fmla="*/ 4091933 h 6858000"/>
                      <a:gd name="connsiteX52" fmla="*/ 0 w 12192000"/>
                      <a:gd name="connsiteY52" fmla="*/ 3520439 h 6858000"/>
                      <a:gd name="connsiteX53" fmla="*/ 0 w 12192000"/>
                      <a:gd name="connsiteY53" fmla="*/ 2857506 h 6858000"/>
                      <a:gd name="connsiteX54" fmla="*/ 0 w 12192000"/>
                      <a:gd name="connsiteY54" fmla="*/ 2331731 h 6858000"/>
                      <a:gd name="connsiteX55" fmla="*/ 0 w 12192000"/>
                      <a:gd name="connsiteY55" fmla="*/ 1851676 h 6858000"/>
                      <a:gd name="connsiteX56" fmla="*/ 0 w 12192000"/>
                      <a:gd name="connsiteY56" fmla="*/ 1143023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1143023"/>
                        </a:moveTo>
                        <a:cubicBezTo>
                          <a:pt x="-28290" y="494299"/>
                          <a:pt x="394354" y="44060"/>
                          <a:pt x="1143023" y="0"/>
                        </a:cubicBezTo>
                        <a:cubicBezTo>
                          <a:pt x="1450775" y="-69397"/>
                          <a:pt x="1757005" y="74170"/>
                          <a:pt x="1923845" y="0"/>
                        </a:cubicBezTo>
                        <a:cubicBezTo>
                          <a:pt x="2090685" y="-74170"/>
                          <a:pt x="2211996" y="42603"/>
                          <a:pt x="2407489" y="0"/>
                        </a:cubicBezTo>
                        <a:cubicBezTo>
                          <a:pt x="2602982" y="-42603"/>
                          <a:pt x="2674984" y="35029"/>
                          <a:pt x="2792073" y="0"/>
                        </a:cubicBezTo>
                        <a:cubicBezTo>
                          <a:pt x="2909162" y="-35029"/>
                          <a:pt x="3256033" y="18317"/>
                          <a:pt x="3473836" y="0"/>
                        </a:cubicBezTo>
                        <a:cubicBezTo>
                          <a:pt x="3691639" y="-18317"/>
                          <a:pt x="3856322" y="12725"/>
                          <a:pt x="3957479" y="0"/>
                        </a:cubicBezTo>
                        <a:cubicBezTo>
                          <a:pt x="4058636" y="-12725"/>
                          <a:pt x="4359881" y="62969"/>
                          <a:pt x="4738302" y="0"/>
                        </a:cubicBezTo>
                        <a:cubicBezTo>
                          <a:pt x="5116723" y="-62969"/>
                          <a:pt x="4942312" y="6342"/>
                          <a:pt x="5122886" y="0"/>
                        </a:cubicBezTo>
                        <a:cubicBezTo>
                          <a:pt x="5303460" y="-6342"/>
                          <a:pt x="5685444" y="58423"/>
                          <a:pt x="5903708" y="0"/>
                        </a:cubicBezTo>
                        <a:cubicBezTo>
                          <a:pt x="6121972" y="-58423"/>
                          <a:pt x="6099896" y="27968"/>
                          <a:pt x="6189233" y="0"/>
                        </a:cubicBezTo>
                        <a:cubicBezTo>
                          <a:pt x="6278570" y="-27968"/>
                          <a:pt x="6564243" y="58772"/>
                          <a:pt x="6771936" y="0"/>
                        </a:cubicBezTo>
                        <a:cubicBezTo>
                          <a:pt x="6979629" y="-58772"/>
                          <a:pt x="7150676" y="9338"/>
                          <a:pt x="7354639" y="0"/>
                        </a:cubicBezTo>
                        <a:cubicBezTo>
                          <a:pt x="7558602" y="-9338"/>
                          <a:pt x="7678022" y="4832"/>
                          <a:pt x="7838282" y="0"/>
                        </a:cubicBezTo>
                        <a:cubicBezTo>
                          <a:pt x="7998542" y="-4832"/>
                          <a:pt x="8395328" y="82788"/>
                          <a:pt x="8619105" y="0"/>
                        </a:cubicBezTo>
                        <a:cubicBezTo>
                          <a:pt x="8842882" y="-82788"/>
                          <a:pt x="9194565" y="70635"/>
                          <a:pt x="9399927" y="0"/>
                        </a:cubicBezTo>
                        <a:cubicBezTo>
                          <a:pt x="9605289" y="-70635"/>
                          <a:pt x="9688499" y="25428"/>
                          <a:pt x="9784511" y="0"/>
                        </a:cubicBezTo>
                        <a:cubicBezTo>
                          <a:pt x="9880523" y="-25428"/>
                          <a:pt x="10112614" y="58178"/>
                          <a:pt x="10367214" y="0"/>
                        </a:cubicBezTo>
                        <a:cubicBezTo>
                          <a:pt x="10621814" y="-58178"/>
                          <a:pt x="10791911" y="7403"/>
                          <a:pt x="11048977" y="0"/>
                        </a:cubicBezTo>
                        <a:cubicBezTo>
                          <a:pt x="11623948" y="-169372"/>
                          <a:pt x="12287596" y="492328"/>
                          <a:pt x="12192000" y="1143023"/>
                        </a:cubicBezTo>
                        <a:cubicBezTo>
                          <a:pt x="12222846" y="1305508"/>
                          <a:pt x="12182117" y="1389599"/>
                          <a:pt x="12192000" y="1577359"/>
                        </a:cubicBezTo>
                        <a:cubicBezTo>
                          <a:pt x="12201883" y="1765119"/>
                          <a:pt x="12146812" y="1975571"/>
                          <a:pt x="12192000" y="2240292"/>
                        </a:cubicBezTo>
                        <a:cubicBezTo>
                          <a:pt x="12237188" y="2505013"/>
                          <a:pt x="12175481" y="2533710"/>
                          <a:pt x="12192000" y="2811786"/>
                        </a:cubicBezTo>
                        <a:cubicBezTo>
                          <a:pt x="12208519" y="3089862"/>
                          <a:pt x="12163763" y="3169705"/>
                          <a:pt x="12192000" y="3291841"/>
                        </a:cubicBezTo>
                        <a:cubicBezTo>
                          <a:pt x="12220237" y="3413977"/>
                          <a:pt x="12167838" y="3719854"/>
                          <a:pt x="12192000" y="3863336"/>
                        </a:cubicBezTo>
                        <a:cubicBezTo>
                          <a:pt x="12216162" y="4006819"/>
                          <a:pt x="12164354" y="4195130"/>
                          <a:pt x="12192000" y="4297671"/>
                        </a:cubicBezTo>
                        <a:cubicBezTo>
                          <a:pt x="12219646" y="4400212"/>
                          <a:pt x="12150947" y="4618553"/>
                          <a:pt x="12192000" y="4732007"/>
                        </a:cubicBezTo>
                        <a:cubicBezTo>
                          <a:pt x="12233053" y="4845461"/>
                          <a:pt x="12109569" y="5480211"/>
                          <a:pt x="12192000" y="5714977"/>
                        </a:cubicBezTo>
                        <a:cubicBezTo>
                          <a:pt x="12368691" y="6408090"/>
                          <a:pt x="11720805" y="6994600"/>
                          <a:pt x="11048977" y="6858000"/>
                        </a:cubicBezTo>
                        <a:cubicBezTo>
                          <a:pt x="10987144" y="6886139"/>
                          <a:pt x="10847403" y="6838849"/>
                          <a:pt x="10763452" y="6858000"/>
                        </a:cubicBezTo>
                        <a:cubicBezTo>
                          <a:pt x="10679502" y="6877151"/>
                          <a:pt x="10343895" y="6854638"/>
                          <a:pt x="10081690" y="6858000"/>
                        </a:cubicBezTo>
                        <a:cubicBezTo>
                          <a:pt x="9819485" y="6861362"/>
                          <a:pt x="9899699" y="6846950"/>
                          <a:pt x="9796165" y="6858000"/>
                        </a:cubicBezTo>
                        <a:cubicBezTo>
                          <a:pt x="9692632" y="6869050"/>
                          <a:pt x="9319991" y="6786315"/>
                          <a:pt x="9114402" y="6858000"/>
                        </a:cubicBezTo>
                        <a:cubicBezTo>
                          <a:pt x="8908813" y="6929685"/>
                          <a:pt x="8858176" y="6848896"/>
                          <a:pt x="8729818" y="6858000"/>
                        </a:cubicBezTo>
                        <a:cubicBezTo>
                          <a:pt x="8601460" y="6867104"/>
                          <a:pt x="8548436" y="6845701"/>
                          <a:pt x="8444294" y="6858000"/>
                        </a:cubicBezTo>
                        <a:cubicBezTo>
                          <a:pt x="8340152" y="6870299"/>
                          <a:pt x="8155317" y="6850854"/>
                          <a:pt x="8059710" y="6858000"/>
                        </a:cubicBezTo>
                        <a:cubicBezTo>
                          <a:pt x="7964103" y="6865146"/>
                          <a:pt x="7521875" y="6839013"/>
                          <a:pt x="7377947" y="6858000"/>
                        </a:cubicBezTo>
                        <a:cubicBezTo>
                          <a:pt x="7234019" y="6876987"/>
                          <a:pt x="7139488" y="6831521"/>
                          <a:pt x="6993363" y="6858000"/>
                        </a:cubicBezTo>
                        <a:cubicBezTo>
                          <a:pt x="6847238" y="6884479"/>
                          <a:pt x="6789347" y="6827892"/>
                          <a:pt x="6707838" y="6858000"/>
                        </a:cubicBezTo>
                        <a:cubicBezTo>
                          <a:pt x="6626329" y="6888108"/>
                          <a:pt x="6422969" y="6850890"/>
                          <a:pt x="6323254" y="6858000"/>
                        </a:cubicBezTo>
                        <a:cubicBezTo>
                          <a:pt x="6223539" y="6865110"/>
                          <a:pt x="6034058" y="6855262"/>
                          <a:pt x="5839611" y="6858000"/>
                        </a:cubicBezTo>
                        <a:cubicBezTo>
                          <a:pt x="5645164" y="6860738"/>
                          <a:pt x="5519718" y="6810024"/>
                          <a:pt x="5256907" y="6858000"/>
                        </a:cubicBezTo>
                        <a:cubicBezTo>
                          <a:pt x="4994096" y="6905976"/>
                          <a:pt x="4977783" y="6822987"/>
                          <a:pt x="4872323" y="6858000"/>
                        </a:cubicBezTo>
                        <a:cubicBezTo>
                          <a:pt x="4766863" y="6893013"/>
                          <a:pt x="4368016" y="6785862"/>
                          <a:pt x="4091501" y="6858000"/>
                        </a:cubicBezTo>
                        <a:cubicBezTo>
                          <a:pt x="3814986" y="6930138"/>
                          <a:pt x="3655208" y="6810227"/>
                          <a:pt x="3508798" y="6858000"/>
                        </a:cubicBezTo>
                        <a:cubicBezTo>
                          <a:pt x="3362388" y="6905773"/>
                          <a:pt x="3019665" y="6847863"/>
                          <a:pt x="2727976" y="6858000"/>
                        </a:cubicBezTo>
                        <a:cubicBezTo>
                          <a:pt x="2436287" y="6868137"/>
                          <a:pt x="2268477" y="6827091"/>
                          <a:pt x="2046213" y="6858000"/>
                        </a:cubicBezTo>
                        <a:cubicBezTo>
                          <a:pt x="1823949" y="6888909"/>
                          <a:pt x="1545751" y="6767822"/>
                          <a:pt x="1143023" y="6858000"/>
                        </a:cubicBezTo>
                        <a:cubicBezTo>
                          <a:pt x="578120" y="6869378"/>
                          <a:pt x="-50709" y="6364804"/>
                          <a:pt x="0" y="5714977"/>
                        </a:cubicBezTo>
                        <a:cubicBezTo>
                          <a:pt x="-16098" y="5514499"/>
                          <a:pt x="44475" y="5402250"/>
                          <a:pt x="0" y="5189202"/>
                        </a:cubicBezTo>
                        <a:cubicBezTo>
                          <a:pt x="-44475" y="4976155"/>
                          <a:pt x="23780" y="4942722"/>
                          <a:pt x="0" y="4754867"/>
                        </a:cubicBezTo>
                        <a:cubicBezTo>
                          <a:pt x="-23780" y="4567013"/>
                          <a:pt x="9335" y="4247380"/>
                          <a:pt x="0" y="4091933"/>
                        </a:cubicBezTo>
                        <a:cubicBezTo>
                          <a:pt x="-9335" y="3936486"/>
                          <a:pt x="41597" y="3738698"/>
                          <a:pt x="0" y="3520439"/>
                        </a:cubicBezTo>
                        <a:cubicBezTo>
                          <a:pt x="-41597" y="3302180"/>
                          <a:pt x="7603" y="3080610"/>
                          <a:pt x="0" y="2857506"/>
                        </a:cubicBezTo>
                        <a:cubicBezTo>
                          <a:pt x="-7603" y="2634402"/>
                          <a:pt x="9871" y="2562736"/>
                          <a:pt x="0" y="2331731"/>
                        </a:cubicBezTo>
                        <a:cubicBezTo>
                          <a:pt x="-9871" y="2100726"/>
                          <a:pt x="38109" y="2076847"/>
                          <a:pt x="0" y="1851676"/>
                        </a:cubicBezTo>
                        <a:cubicBezTo>
                          <a:pt x="-38109" y="1626506"/>
                          <a:pt x="24038" y="1375073"/>
                          <a:pt x="0" y="1143023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D4F83E-2349-9E4C-8138-F88C27099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8692" y="3265683"/>
            <a:ext cx="6172200" cy="1041400"/>
          </a:xfrm>
          <a:prstGeom prst="rect">
            <a:avLst/>
          </a:prstGeom>
        </p:spPr>
      </p:pic>
      <p:sp>
        <p:nvSpPr>
          <p:cNvPr id="5" name="Oval Callout 4">
            <a:extLst>
              <a:ext uri="{FF2B5EF4-FFF2-40B4-BE49-F238E27FC236}">
                <a16:creationId xmlns:a16="http://schemas.microsoft.com/office/drawing/2014/main" id="{10D4EF17-EB8E-7543-9C80-20D01BB3879F}"/>
              </a:ext>
            </a:extLst>
          </p:cNvPr>
          <p:cNvSpPr/>
          <p:nvPr/>
        </p:nvSpPr>
        <p:spPr>
          <a:xfrm>
            <a:off x="7260404" y="446019"/>
            <a:ext cx="2994660" cy="1295400"/>
          </a:xfrm>
          <a:prstGeom prst="wedgeEllipseCallout">
            <a:avLst>
              <a:gd name="adj1" fmla="val -73505"/>
              <a:gd name="adj2" fmla="val 25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salvete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!</a:t>
            </a:r>
            <a:endParaRPr lang="en-US" sz="4000" dirty="0"/>
          </a:p>
        </p:txBody>
      </p:sp>
      <p:sp>
        <p:nvSpPr>
          <p:cNvPr id="11" name="Oval Callout 10">
            <a:extLst>
              <a:ext uri="{FF2B5EF4-FFF2-40B4-BE49-F238E27FC236}">
                <a16:creationId xmlns:a16="http://schemas.microsoft.com/office/drawing/2014/main" id="{CC36F092-481A-F94F-BB88-2BB2F8F15F50}"/>
              </a:ext>
            </a:extLst>
          </p:cNvPr>
          <p:cNvSpPr/>
          <p:nvPr/>
        </p:nvSpPr>
        <p:spPr>
          <a:xfrm>
            <a:off x="9640252" y="1421359"/>
            <a:ext cx="2151194" cy="1041401"/>
          </a:xfrm>
          <a:prstGeom prst="wedgeEllipseCallout">
            <a:avLst>
              <a:gd name="adj1" fmla="val 53976"/>
              <a:gd name="adj2" fmla="val 57206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salve!</a:t>
            </a:r>
            <a:endParaRPr lang="en-US" sz="4000" dirty="0"/>
          </a:p>
        </p:txBody>
      </p:sp>
      <p:sp>
        <p:nvSpPr>
          <p:cNvPr id="9" name="Oval Callout 8">
            <a:extLst>
              <a:ext uri="{FF2B5EF4-FFF2-40B4-BE49-F238E27FC236}">
                <a16:creationId xmlns:a16="http://schemas.microsoft.com/office/drawing/2014/main" id="{FF503AC6-74BF-0C49-940D-33D04E5CDEE3}"/>
              </a:ext>
            </a:extLst>
          </p:cNvPr>
          <p:cNvSpPr/>
          <p:nvPr/>
        </p:nvSpPr>
        <p:spPr>
          <a:xfrm>
            <a:off x="457199" y="393864"/>
            <a:ext cx="4028537" cy="2068895"/>
          </a:xfrm>
          <a:prstGeom prst="wedgeEllipseCallout">
            <a:avLst>
              <a:gd name="adj1" fmla="val 75112"/>
              <a:gd name="adj2" fmla="val -12867"/>
            </a:avLst>
          </a:prstGeom>
          <a:solidFill>
            <a:srgbClr val="011893">
              <a:alpha val="21961"/>
            </a:srgb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quid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tibi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maxime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placet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…</a:t>
            </a:r>
            <a:endParaRPr lang="en-US" sz="4000" dirty="0"/>
          </a:p>
        </p:txBody>
      </p:sp>
      <p:sp>
        <p:nvSpPr>
          <p:cNvPr id="23" name="Oval Callout 22">
            <a:extLst>
              <a:ext uri="{FF2B5EF4-FFF2-40B4-BE49-F238E27FC236}">
                <a16:creationId xmlns:a16="http://schemas.microsoft.com/office/drawing/2014/main" id="{D87F4619-6042-1842-9B8D-07D57E131C79}"/>
              </a:ext>
            </a:extLst>
          </p:cNvPr>
          <p:cNvSpPr/>
          <p:nvPr/>
        </p:nvSpPr>
        <p:spPr>
          <a:xfrm>
            <a:off x="9110134" y="3152109"/>
            <a:ext cx="2693232" cy="961411"/>
          </a:xfrm>
          <a:prstGeom prst="wedgeEllipseCallout">
            <a:avLst>
              <a:gd name="adj1" fmla="val 58843"/>
              <a:gd name="adj2" fmla="val 46576"/>
            </a:avLst>
          </a:prstGeom>
          <a:solidFill>
            <a:srgbClr val="011893">
              <a:alpha val="21961"/>
            </a:srgb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aestas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!</a:t>
            </a:r>
            <a:endParaRPr lang="en-US" sz="4000" dirty="0"/>
          </a:p>
        </p:txBody>
      </p:sp>
      <p:sp>
        <p:nvSpPr>
          <p:cNvPr id="17" name="Oval Callout 16">
            <a:extLst>
              <a:ext uri="{FF2B5EF4-FFF2-40B4-BE49-F238E27FC236}">
                <a16:creationId xmlns:a16="http://schemas.microsoft.com/office/drawing/2014/main" id="{A62E8EC9-C875-2649-960F-BDFAC986DC65}"/>
              </a:ext>
            </a:extLst>
          </p:cNvPr>
          <p:cNvSpPr/>
          <p:nvPr/>
        </p:nvSpPr>
        <p:spPr>
          <a:xfrm>
            <a:off x="9273067" y="4255614"/>
            <a:ext cx="2461733" cy="961411"/>
          </a:xfrm>
          <a:prstGeom prst="wedgeEllipseCallout">
            <a:avLst>
              <a:gd name="adj1" fmla="val 58843"/>
              <a:gd name="adj2" fmla="val 46576"/>
            </a:avLst>
          </a:prstGeom>
          <a:solidFill>
            <a:srgbClr val="011893">
              <a:alpha val="21961"/>
            </a:srgb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hiems!</a:t>
            </a:r>
            <a:endParaRPr lang="en-US" sz="40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C7C9B24-8031-D44C-AC67-5A8B9EF4CDDD}"/>
              </a:ext>
            </a:extLst>
          </p:cNvPr>
          <p:cNvGrpSpPr/>
          <p:nvPr/>
        </p:nvGrpSpPr>
        <p:grpSpPr>
          <a:xfrm>
            <a:off x="388634" y="2500335"/>
            <a:ext cx="3610342" cy="1364536"/>
            <a:chOff x="388634" y="2500335"/>
            <a:chExt cx="3610342" cy="1364536"/>
          </a:xfrm>
        </p:grpSpPr>
        <p:sp>
          <p:nvSpPr>
            <p:cNvPr id="12" name="Oval Callout 11">
              <a:extLst>
                <a:ext uri="{FF2B5EF4-FFF2-40B4-BE49-F238E27FC236}">
                  <a16:creationId xmlns:a16="http://schemas.microsoft.com/office/drawing/2014/main" id="{FE860830-C5D9-0F49-8F64-DF78A9B7A9BC}"/>
                </a:ext>
              </a:extLst>
            </p:cNvPr>
            <p:cNvSpPr/>
            <p:nvPr/>
          </p:nvSpPr>
          <p:spPr>
            <a:xfrm>
              <a:off x="388634" y="2500335"/>
              <a:ext cx="3610342" cy="1364536"/>
            </a:xfrm>
            <a:prstGeom prst="wedgeEllipseCallout">
              <a:avLst>
                <a:gd name="adj1" fmla="val 79809"/>
                <a:gd name="adj2" fmla="val -85933"/>
              </a:avLst>
            </a:prstGeom>
            <a:solidFill>
              <a:srgbClr val="011893">
                <a:alpha val="22353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4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	</a:t>
              </a:r>
              <a:r>
                <a:rPr lang="en-US" sz="4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aestas</a:t>
              </a:r>
              <a:r>
                <a:rPr lang="en-US" sz="4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…</a:t>
              </a:r>
              <a:endParaRPr lang="en-US" sz="4000" dirty="0"/>
            </a:p>
          </p:txBody>
        </p:sp>
        <p:pic>
          <p:nvPicPr>
            <p:cNvPr id="14" name="Picture 13" descr="A picture containing umbrella, accessory&#10;&#10;Description automatically generated">
              <a:extLst>
                <a:ext uri="{FF2B5EF4-FFF2-40B4-BE49-F238E27FC236}">
                  <a16:creationId xmlns:a16="http://schemas.microsoft.com/office/drawing/2014/main" id="{080CD066-BFD9-344D-ACA2-D417F4BC0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5411" y="2805024"/>
              <a:ext cx="764592" cy="694169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A781DD4-EA70-0D40-872D-88FCBA1F618F}"/>
              </a:ext>
            </a:extLst>
          </p:cNvPr>
          <p:cNvGrpSpPr/>
          <p:nvPr/>
        </p:nvGrpSpPr>
        <p:grpSpPr>
          <a:xfrm>
            <a:off x="329727" y="4307082"/>
            <a:ext cx="3411299" cy="1510929"/>
            <a:chOff x="329727" y="4307082"/>
            <a:chExt cx="3411299" cy="1510929"/>
          </a:xfrm>
        </p:grpSpPr>
        <p:sp>
          <p:nvSpPr>
            <p:cNvPr id="16" name="Oval Callout 15">
              <a:extLst>
                <a:ext uri="{FF2B5EF4-FFF2-40B4-BE49-F238E27FC236}">
                  <a16:creationId xmlns:a16="http://schemas.microsoft.com/office/drawing/2014/main" id="{AD8810AC-5881-954C-8800-F1D7BCBB0CB6}"/>
                </a:ext>
              </a:extLst>
            </p:cNvPr>
            <p:cNvSpPr/>
            <p:nvPr/>
          </p:nvSpPr>
          <p:spPr>
            <a:xfrm>
              <a:off x="329727" y="4307082"/>
              <a:ext cx="3411299" cy="1510929"/>
            </a:xfrm>
            <a:prstGeom prst="wedgeEllipseCallout">
              <a:avLst>
                <a:gd name="adj1" fmla="val 26300"/>
                <a:gd name="adj2" fmla="val -82304"/>
              </a:avLst>
            </a:prstGeom>
            <a:solidFill>
              <a:srgbClr val="011893">
                <a:alpha val="22353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4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	…</a:t>
              </a:r>
              <a:r>
                <a:rPr lang="en-US" sz="4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aut</a:t>
              </a:r>
              <a:r>
                <a:rPr lang="en-US" sz="4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 </a:t>
              </a:r>
            </a:p>
            <a:p>
              <a:pPr algn="r"/>
              <a:r>
                <a:rPr lang="en-US" sz="4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  hiems?</a:t>
              </a:r>
              <a:endParaRPr lang="en-US" sz="4000" dirty="0"/>
            </a:p>
          </p:txBody>
        </p:sp>
        <p:pic>
          <p:nvPicPr>
            <p:cNvPr id="22" name="Picture 21" descr="A snowman with a hat&#10;&#10;Description automatically generated with medium confidence">
              <a:extLst>
                <a:ext uri="{FF2B5EF4-FFF2-40B4-BE49-F238E27FC236}">
                  <a16:creationId xmlns:a16="http://schemas.microsoft.com/office/drawing/2014/main" id="{C2D74F48-1C8B-6946-9154-52377AE8D3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0502" y="4722072"/>
              <a:ext cx="784973" cy="7849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111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1" grpId="0" animBg="1"/>
      <p:bldP spid="11" grpId="1" animBg="1"/>
      <p:bldP spid="9" grpId="0" animBg="1"/>
      <p:bldP spid="23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704" y="226171"/>
            <a:ext cx="7541525" cy="890647"/>
          </a:xfrm>
        </p:spPr>
        <p:txBody>
          <a:bodyPr/>
          <a:lstStyle/>
          <a:p>
            <a:pPr algn="ctr"/>
            <a:r>
              <a:rPr lang="en-US" dirty="0"/>
              <a:t>What we’ve learned in Unit 11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1EB3C4FF-7E63-6D4F-A7D1-DBDEB7ED4F8D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11.06 Unit 11 assessment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7909EAA-E53C-2749-8A61-989CCFE20490}"/>
              </a:ext>
            </a:extLst>
          </p:cNvPr>
          <p:cNvSpPr txBox="1"/>
          <p:nvPr/>
        </p:nvSpPr>
        <p:spPr>
          <a:xfrm>
            <a:off x="414174" y="4081534"/>
            <a:ext cx="4522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16 new Latin words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A7F0F5-7F1D-0E48-8039-CDBE8EAEA9EA}"/>
              </a:ext>
            </a:extLst>
          </p:cNvPr>
          <p:cNvSpPr txBox="1"/>
          <p:nvPr/>
        </p:nvSpPr>
        <p:spPr>
          <a:xfrm>
            <a:off x="7544626" y="4493637"/>
            <a:ext cx="1121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7030A0"/>
                </a:solidFill>
              </a:rPr>
              <a:t>tacere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BCD3718-60EA-6F47-83ED-22C92A1875CC}"/>
              </a:ext>
            </a:extLst>
          </p:cNvPr>
          <p:cNvSpPr txBox="1"/>
          <p:nvPr/>
        </p:nvSpPr>
        <p:spPr>
          <a:xfrm>
            <a:off x="1095026" y="5100034"/>
            <a:ext cx="1903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2"/>
                </a:solidFill>
              </a:rPr>
              <a:t>descendere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3DFCD36-5858-2C46-9933-6CD128041F0E}"/>
              </a:ext>
            </a:extLst>
          </p:cNvPr>
          <p:cNvSpPr txBox="1"/>
          <p:nvPr/>
        </p:nvSpPr>
        <p:spPr>
          <a:xfrm>
            <a:off x="2464402" y="4482663"/>
            <a:ext cx="1539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</a:rPr>
              <a:t>quaerere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507D0EE-682F-9845-A987-7B3D8535F547}"/>
              </a:ext>
            </a:extLst>
          </p:cNvPr>
          <p:cNvSpPr txBox="1"/>
          <p:nvPr/>
        </p:nvSpPr>
        <p:spPr>
          <a:xfrm>
            <a:off x="3634828" y="5005883"/>
            <a:ext cx="1278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6"/>
                </a:solidFill>
              </a:rPr>
              <a:t>visitare</a:t>
            </a:r>
            <a:endParaRPr lang="en-US" sz="2800" b="1" dirty="0">
              <a:solidFill>
                <a:schemeClr val="accent6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2B06651-ABFD-1446-81A2-7E191A9E1129}"/>
              </a:ext>
            </a:extLst>
          </p:cNvPr>
          <p:cNvSpPr txBox="1"/>
          <p:nvPr/>
        </p:nvSpPr>
        <p:spPr>
          <a:xfrm>
            <a:off x="4749878" y="4471689"/>
            <a:ext cx="1592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5"/>
                </a:solidFill>
              </a:rPr>
              <a:t>lacrimare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E28D9F1-EB7C-2242-871C-252558E1A219}"/>
              </a:ext>
            </a:extLst>
          </p:cNvPr>
          <p:cNvSpPr txBox="1"/>
          <p:nvPr/>
        </p:nvSpPr>
        <p:spPr>
          <a:xfrm>
            <a:off x="5336388" y="5240209"/>
            <a:ext cx="1295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</a:rPr>
              <a:t>surgere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1DF0531-CE6B-2A40-A5AB-24CD2C088D48}"/>
              </a:ext>
            </a:extLst>
          </p:cNvPr>
          <p:cNvSpPr txBox="1"/>
          <p:nvPr/>
        </p:nvSpPr>
        <p:spPr>
          <a:xfrm>
            <a:off x="7946898" y="5219155"/>
            <a:ext cx="1216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</a:rPr>
              <a:t>sentire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AB946FF-9D04-984A-948E-36486D40CC90}"/>
              </a:ext>
            </a:extLst>
          </p:cNvPr>
          <p:cNvSpPr txBox="1"/>
          <p:nvPr/>
        </p:nvSpPr>
        <p:spPr>
          <a:xfrm>
            <a:off x="9418116" y="4685444"/>
            <a:ext cx="727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2"/>
                </a:solidFill>
              </a:rPr>
              <a:t>nox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D478E9A-7593-F243-A93F-63EC24D4843B}"/>
              </a:ext>
            </a:extLst>
          </p:cNvPr>
          <p:cNvSpPr txBox="1"/>
          <p:nvPr/>
        </p:nvSpPr>
        <p:spPr>
          <a:xfrm>
            <a:off x="175232" y="4460715"/>
            <a:ext cx="2005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</a:rPr>
              <a:t>ascendere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A5350E6-E34A-7241-B995-83A34957D164}"/>
              </a:ext>
            </a:extLst>
          </p:cNvPr>
          <p:cNvGrpSpPr/>
          <p:nvPr/>
        </p:nvGrpSpPr>
        <p:grpSpPr>
          <a:xfrm>
            <a:off x="315738" y="1171676"/>
            <a:ext cx="3687804" cy="2481040"/>
            <a:chOff x="315738" y="1171676"/>
            <a:chExt cx="3687804" cy="2481040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5D57C40D-F625-8D4D-AF6D-096B335FEF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5802" y="1171676"/>
              <a:ext cx="2641531" cy="1962280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7F668E8-2A64-1141-8C1E-94EFBAC465B3}"/>
                </a:ext>
              </a:extLst>
            </p:cNvPr>
            <p:cNvSpPr txBox="1"/>
            <p:nvPr/>
          </p:nvSpPr>
          <p:spPr>
            <a:xfrm>
              <a:off x="315738" y="3006385"/>
              <a:ext cx="36878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English shows possession by using the word ‘of’ or by using ’s or s’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11F7406C-87DD-E744-B0A1-8CEA17558895}"/>
              </a:ext>
            </a:extLst>
          </p:cNvPr>
          <p:cNvSpPr txBox="1"/>
          <p:nvPr/>
        </p:nvSpPr>
        <p:spPr>
          <a:xfrm>
            <a:off x="6684197" y="5730630"/>
            <a:ext cx="846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silva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8F08E00-A197-9642-8B1C-2FC4FC5993D9}"/>
              </a:ext>
            </a:extLst>
          </p:cNvPr>
          <p:cNvSpPr txBox="1"/>
          <p:nvPr/>
        </p:nvSpPr>
        <p:spPr>
          <a:xfrm>
            <a:off x="10881681" y="4947054"/>
            <a:ext cx="607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sol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C471343-888F-1646-A1F6-4ED22C2C6AE7}"/>
              </a:ext>
            </a:extLst>
          </p:cNvPr>
          <p:cNvSpPr txBox="1"/>
          <p:nvPr/>
        </p:nvSpPr>
        <p:spPr>
          <a:xfrm>
            <a:off x="9467610" y="5763429"/>
            <a:ext cx="950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/>
                </a:solidFill>
              </a:rPr>
              <a:t>locus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1480CEC-B88E-D24F-A612-B8DD8A30B3D2}"/>
              </a:ext>
            </a:extLst>
          </p:cNvPr>
          <p:cNvSpPr txBox="1"/>
          <p:nvPr/>
        </p:nvSpPr>
        <p:spPr>
          <a:xfrm>
            <a:off x="8139799" y="6034942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5"/>
                </a:solidFill>
              </a:rPr>
              <a:t>flos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951D725-7A70-7E4F-A234-93FC4F7A03FD}"/>
              </a:ext>
            </a:extLst>
          </p:cNvPr>
          <p:cNvSpPr txBox="1"/>
          <p:nvPr/>
        </p:nvSpPr>
        <p:spPr>
          <a:xfrm>
            <a:off x="5071051" y="6064375"/>
            <a:ext cx="1003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mons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769E945-3A46-0A45-892B-9FD1DE9ECC09}"/>
              </a:ext>
            </a:extLst>
          </p:cNvPr>
          <p:cNvSpPr txBox="1"/>
          <p:nvPr/>
        </p:nvSpPr>
        <p:spPr>
          <a:xfrm>
            <a:off x="2544497" y="5779555"/>
            <a:ext cx="2274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</a:rPr>
              <a:t>validus</a:t>
            </a:r>
            <a:r>
              <a:rPr lang="en-US" sz="2800" b="1" dirty="0">
                <a:solidFill>
                  <a:srgbClr val="C00000"/>
                </a:solidFill>
              </a:rPr>
              <a:t>/</a:t>
            </a:r>
            <a:r>
              <a:rPr lang="en-US" sz="2800" b="1" dirty="0" err="1">
                <a:solidFill>
                  <a:srgbClr val="C00000"/>
                </a:solidFill>
              </a:rPr>
              <a:t>valida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7ED682F-0FEC-2B48-898C-270885B8E3FC}"/>
              </a:ext>
            </a:extLst>
          </p:cNvPr>
          <p:cNvSpPr txBox="1"/>
          <p:nvPr/>
        </p:nvSpPr>
        <p:spPr>
          <a:xfrm>
            <a:off x="511573" y="5837504"/>
            <a:ext cx="1688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solus/sola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87182E8-E9D5-D24C-AB40-287597AFEF11}"/>
              </a:ext>
            </a:extLst>
          </p:cNvPr>
          <p:cNvGrpSpPr/>
          <p:nvPr/>
        </p:nvGrpSpPr>
        <p:grpSpPr>
          <a:xfrm>
            <a:off x="3854609" y="1616307"/>
            <a:ext cx="4440486" cy="2047531"/>
            <a:chOff x="3854609" y="1616307"/>
            <a:chExt cx="4440486" cy="204753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E977E3A-E8A5-0A4D-A82A-ADCA1D6990EB}"/>
                </a:ext>
              </a:extLst>
            </p:cNvPr>
            <p:cNvSpPr txBox="1"/>
            <p:nvPr/>
          </p:nvSpPr>
          <p:spPr>
            <a:xfrm>
              <a:off x="4499853" y="3017507"/>
              <a:ext cx="3192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Latin changes the endings of nouns to show possession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FEB89962-AC14-734B-AC78-76BD0BDE9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54609" y="1616307"/>
              <a:ext cx="4440486" cy="133522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D54693F-15F4-D142-874E-AAE4B56917A6}"/>
              </a:ext>
            </a:extLst>
          </p:cNvPr>
          <p:cNvGrpSpPr/>
          <p:nvPr/>
        </p:nvGrpSpPr>
        <p:grpSpPr>
          <a:xfrm>
            <a:off x="8188458" y="1132147"/>
            <a:ext cx="3780069" cy="2531691"/>
            <a:chOff x="8188458" y="1132147"/>
            <a:chExt cx="3780069" cy="253169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EFB77CB-C625-094D-8CA4-0553E5603CEE}"/>
                </a:ext>
              </a:extLst>
            </p:cNvPr>
            <p:cNvSpPr txBox="1"/>
            <p:nvPr/>
          </p:nvSpPr>
          <p:spPr>
            <a:xfrm>
              <a:off x="8188458" y="3017507"/>
              <a:ext cx="3780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The myth of Proserpina (Persephone) explains the changing of the seasons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C0852B0-662C-ED4E-891C-6B57C37F68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097745" y="1132147"/>
              <a:ext cx="2641531" cy="18891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203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6" grpId="0"/>
      <p:bldP spid="63" grpId="0"/>
      <p:bldP spid="66" grpId="0"/>
      <p:bldP spid="67" grpId="0"/>
      <p:bldP spid="68" grpId="0"/>
      <p:bldP spid="69" grpId="0"/>
      <p:bldP spid="70" grpId="0"/>
      <p:bldP spid="71" grpId="0"/>
      <p:bldP spid="73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237" y="406068"/>
            <a:ext cx="7541525" cy="890647"/>
          </a:xfrm>
        </p:spPr>
        <p:txBody>
          <a:bodyPr/>
          <a:lstStyle/>
          <a:p>
            <a:pPr algn="ctr"/>
            <a:r>
              <a:rPr lang="en-US"/>
              <a:t>Unit Quiz</a:t>
            </a:r>
            <a:endParaRPr lang="en-US" dirty="0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1EB3C4FF-7E63-6D4F-A7D1-DBDEB7ED4F8D}"/>
              </a:ext>
            </a:extLst>
          </p:cNvPr>
          <p:cNvSpPr txBox="1">
            <a:spLocks/>
          </p:cNvSpPr>
          <p:nvPr/>
        </p:nvSpPr>
        <p:spPr>
          <a:xfrm>
            <a:off x="0" y="6544521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11.06 Unit 11 assessment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8DA330-DABC-F74A-91C8-6618BD84EBF7}"/>
              </a:ext>
            </a:extLst>
          </p:cNvPr>
          <p:cNvSpPr txBox="1"/>
          <p:nvPr/>
        </p:nvSpPr>
        <p:spPr>
          <a:xfrm>
            <a:off x="10346412" y="406068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/>
              <a:t>📝</a:t>
            </a:r>
            <a:endParaRPr lang="en-US" sz="8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82D31E-BC11-DA4F-94FF-81D2A22B5BF8}"/>
              </a:ext>
            </a:extLst>
          </p:cNvPr>
          <p:cNvSpPr/>
          <p:nvPr/>
        </p:nvSpPr>
        <p:spPr>
          <a:xfrm>
            <a:off x="2797570" y="1611321"/>
            <a:ext cx="894629" cy="365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6F9B9A-FB7C-AF4E-881A-7075D08F808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1006" y="1205253"/>
            <a:ext cx="3624702" cy="52466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1C09F33-14E0-4844-902D-C0E7C7619A7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5358" y="1198445"/>
            <a:ext cx="3615142" cy="52625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53582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237" y="406068"/>
            <a:ext cx="7541525" cy="890647"/>
          </a:xfrm>
        </p:spPr>
        <p:txBody>
          <a:bodyPr/>
          <a:lstStyle/>
          <a:p>
            <a:pPr algn="ctr"/>
            <a:r>
              <a:rPr lang="en-US" dirty="0"/>
              <a:t>Unit Quiz – question 1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1EB3C4FF-7E63-6D4F-A7D1-DBDEB7ED4F8D}"/>
              </a:ext>
            </a:extLst>
          </p:cNvPr>
          <p:cNvSpPr txBox="1">
            <a:spLocks/>
          </p:cNvSpPr>
          <p:nvPr/>
        </p:nvSpPr>
        <p:spPr>
          <a:xfrm>
            <a:off x="200166" y="6566957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11.06 Unit 11 assessment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0C2A12-1F2E-FC4E-B160-8FC75FF9E230}"/>
              </a:ext>
            </a:extLst>
          </p:cNvPr>
          <p:cNvSpPr txBox="1"/>
          <p:nvPr/>
        </p:nvSpPr>
        <p:spPr>
          <a:xfrm>
            <a:off x="4178599" y="1279711"/>
            <a:ext cx="7385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902030302020204" pitchFamily="66" charset="0"/>
                <a:cs typeface="Cavolini" panose="03000502040302020204" pitchFamily="66" charset="0"/>
              </a:rPr>
              <a:t>Can you draw a line to connect the Latin word to its English meaning and then to an English word that comes from the Latin root? I’ve done one to show you how.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D85079-F473-2742-9D65-F2EBF9935A29}"/>
              </a:ext>
            </a:extLst>
          </p:cNvPr>
          <p:cNvCxnSpPr>
            <a:cxnSpLocks/>
          </p:cNvCxnSpPr>
          <p:nvPr/>
        </p:nvCxnSpPr>
        <p:spPr>
          <a:xfrm>
            <a:off x="4091875" y="2827875"/>
            <a:ext cx="2184878" cy="864205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A7FF49C3-C15E-A54F-AE01-E1AEB50FE67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8126" y="710988"/>
            <a:ext cx="2017180" cy="2244113"/>
          </a:xfrm>
          <a:prstGeom prst="rect">
            <a:avLst/>
          </a:prstGeom>
        </p:spPr>
      </p:pic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9BA4627C-5CDB-3441-B38E-2153532D640A}"/>
              </a:ext>
            </a:extLst>
          </p:cNvPr>
          <p:cNvSpPr/>
          <p:nvPr/>
        </p:nvSpPr>
        <p:spPr>
          <a:xfrm>
            <a:off x="4100719" y="1209502"/>
            <a:ext cx="7541525" cy="1068867"/>
          </a:xfrm>
          <a:prstGeom prst="wedgeRoundRectCallout">
            <a:avLst>
              <a:gd name="adj1" fmla="val -61094"/>
              <a:gd name="adj2" fmla="val -24903"/>
              <a:gd name="adj3" fmla="val 16667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2E94D99-B053-A847-8FE5-7A0DF1DAA8AB}"/>
              </a:ext>
            </a:extLst>
          </p:cNvPr>
          <p:cNvCxnSpPr>
            <a:cxnSpLocks/>
          </p:cNvCxnSpPr>
          <p:nvPr/>
        </p:nvCxnSpPr>
        <p:spPr>
          <a:xfrm>
            <a:off x="4334393" y="3259977"/>
            <a:ext cx="1953068" cy="1268411"/>
          </a:xfrm>
          <a:prstGeom prst="line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02BB8F-8DB5-5C43-AE65-963E9463B293}"/>
              </a:ext>
            </a:extLst>
          </p:cNvPr>
          <p:cNvCxnSpPr>
            <a:cxnSpLocks/>
          </p:cNvCxnSpPr>
          <p:nvPr/>
        </p:nvCxnSpPr>
        <p:spPr>
          <a:xfrm>
            <a:off x="5051947" y="3692080"/>
            <a:ext cx="1224806" cy="1688924"/>
          </a:xfrm>
          <a:prstGeom prst="line">
            <a:avLst/>
          </a:prstGeom>
          <a:ln w="38100">
            <a:solidFill>
              <a:schemeClr val="accent4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70A5D6B-35EF-E24C-8BB5-BE7DC90B121D}"/>
              </a:ext>
            </a:extLst>
          </p:cNvPr>
          <p:cNvCxnSpPr>
            <a:cxnSpLocks/>
          </p:cNvCxnSpPr>
          <p:nvPr/>
        </p:nvCxnSpPr>
        <p:spPr>
          <a:xfrm flipV="1">
            <a:off x="5042475" y="2819209"/>
            <a:ext cx="1243622" cy="1219161"/>
          </a:xfrm>
          <a:prstGeom prst="line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421B80D-BE31-3941-812A-8F636A35503C}"/>
              </a:ext>
            </a:extLst>
          </p:cNvPr>
          <p:cNvCxnSpPr>
            <a:cxnSpLocks/>
          </p:cNvCxnSpPr>
          <p:nvPr/>
        </p:nvCxnSpPr>
        <p:spPr>
          <a:xfrm flipV="1">
            <a:off x="4876863" y="3309262"/>
            <a:ext cx="1419442" cy="1202540"/>
          </a:xfrm>
          <a:prstGeom prst="line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4F84F2-DA66-A446-B2C9-DA5B721B4968}"/>
              </a:ext>
            </a:extLst>
          </p:cNvPr>
          <p:cNvCxnSpPr>
            <a:cxnSpLocks/>
          </p:cNvCxnSpPr>
          <p:nvPr/>
        </p:nvCxnSpPr>
        <p:spPr>
          <a:xfrm flipV="1">
            <a:off x="5586584" y="4960642"/>
            <a:ext cx="699513" cy="385257"/>
          </a:xfrm>
          <a:prstGeom prst="line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1A929CF-3D0D-D84C-827B-509A44650271}"/>
              </a:ext>
            </a:extLst>
          </p:cNvPr>
          <p:cNvSpPr txBox="1"/>
          <p:nvPr/>
        </p:nvSpPr>
        <p:spPr>
          <a:xfrm>
            <a:off x="3405304" y="2522557"/>
            <a:ext cx="24207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>
                <a:solidFill>
                  <a:srgbClr val="C00000"/>
                </a:solidFill>
              </a:rPr>
              <a:t>flos</a:t>
            </a:r>
            <a:endParaRPr lang="en-GB" sz="2800" b="1" dirty="0">
              <a:solidFill>
                <a:srgbClr val="C00000"/>
              </a:solidFill>
            </a:endParaRPr>
          </a:p>
          <a:p>
            <a:r>
              <a:rPr lang="en-GB" sz="2800" b="1" dirty="0">
                <a:solidFill>
                  <a:schemeClr val="accent2"/>
                </a:solidFill>
              </a:rPr>
              <a:t>locus</a:t>
            </a:r>
          </a:p>
          <a:p>
            <a:r>
              <a:rPr lang="en-GB" sz="2800" b="1" dirty="0">
                <a:solidFill>
                  <a:schemeClr val="accent4">
                    <a:lumMod val="75000"/>
                  </a:schemeClr>
                </a:solidFill>
              </a:rPr>
              <a:t>solus/sola</a:t>
            </a:r>
          </a:p>
          <a:p>
            <a:r>
              <a:rPr lang="en-GB" sz="2800" b="1" dirty="0" err="1">
                <a:solidFill>
                  <a:schemeClr val="accent6"/>
                </a:solidFill>
              </a:rPr>
              <a:t>ascendere</a:t>
            </a:r>
            <a:endParaRPr lang="en-GB" sz="2800" b="1" dirty="0">
              <a:solidFill>
                <a:schemeClr val="accent6"/>
              </a:solidFill>
            </a:endParaRPr>
          </a:p>
          <a:p>
            <a:r>
              <a:rPr lang="en-GB" sz="2800" b="1" dirty="0" err="1">
                <a:solidFill>
                  <a:schemeClr val="accent5"/>
                </a:solidFill>
              </a:rPr>
              <a:t>quaerere</a:t>
            </a:r>
            <a:endParaRPr lang="en-GB" sz="2800" b="1" dirty="0">
              <a:solidFill>
                <a:schemeClr val="accent5"/>
              </a:solidFill>
            </a:endParaRPr>
          </a:p>
          <a:p>
            <a:r>
              <a:rPr lang="en-GB" sz="2800" b="1" dirty="0" err="1">
                <a:solidFill>
                  <a:srgbClr val="002060"/>
                </a:solidFill>
              </a:rPr>
              <a:t>surgere</a:t>
            </a:r>
            <a:endParaRPr lang="en-GB" sz="2800" b="1" dirty="0">
              <a:solidFill>
                <a:srgbClr val="002060"/>
              </a:solidFill>
            </a:endParaRPr>
          </a:p>
          <a:p>
            <a:r>
              <a:rPr lang="en-GB" sz="2800" b="1" dirty="0" err="1">
                <a:solidFill>
                  <a:srgbClr val="7030A0"/>
                </a:solidFill>
              </a:rPr>
              <a:t>validus</a:t>
            </a:r>
            <a:r>
              <a:rPr lang="en-GB" sz="2800" b="1" dirty="0">
                <a:solidFill>
                  <a:srgbClr val="7030A0"/>
                </a:solidFill>
              </a:rPr>
              <a:t>/</a:t>
            </a:r>
            <a:r>
              <a:rPr lang="en-GB" sz="2800" b="1" dirty="0" err="1">
                <a:solidFill>
                  <a:srgbClr val="7030A0"/>
                </a:solidFill>
              </a:rPr>
              <a:t>valida</a:t>
            </a:r>
            <a:endParaRPr lang="en-GB" sz="2800" b="1" dirty="0">
              <a:solidFill>
                <a:srgbClr val="7030A0"/>
              </a:solidFill>
            </a:endParaRPr>
          </a:p>
          <a:p>
            <a:endParaRPr lang="en-GB" sz="2800" b="1" dirty="0">
              <a:solidFill>
                <a:srgbClr val="FF2F9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BF0C4F-2357-C346-8428-2D16F7CDAE15}"/>
              </a:ext>
            </a:extLst>
          </p:cNvPr>
          <p:cNvSpPr txBox="1"/>
          <p:nvPr/>
        </p:nvSpPr>
        <p:spPr>
          <a:xfrm>
            <a:off x="6191660" y="2563317"/>
            <a:ext cx="202138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to go up</a:t>
            </a:r>
          </a:p>
          <a:p>
            <a:r>
              <a:rPr lang="en-US" sz="2800" dirty="0"/>
              <a:t>to search for</a:t>
            </a:r>
          </a:p>
          <a:p>
            <a:r>
              <a:rPr lang="en-US" sz="2800" dirty="0"/>
              <a:t>flower</a:t>
            </a:r>
          </a:p>
          <a:p>
            <a:r>
              <a:rPr lang="en-US" sz="2800" dirty="0"/>
              <a:t>to rise up</a:t>
            </a:r>
          </a:p>
          <a:p>
            <a:r>
              <a:rPr lang="en-US" sz="2800" dirty="0"/>
              <a:t>place</a:t>
            </a:r>
          </a:p>
          <a:p>
            <a:r>
              <a:rPr lang="en-US" sz="2800" dirty="0"/>
              <a:t>strong</a:t>
            </a:r>
          </a:p>
          <a:p>
            <a:r>
              <a:rPr lang="en-US" sz="2800" dirty="0"/>
              <a:t>alone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5E451D2-E2F7-934B-AE73-42F472877BD6}"/>
              </a:ext>
            </a:extLst>
          </p:cNvPr>
          <p:cNvCxnSpPr>
            <a:cxnSpLocks/>
          </p:cNvCxnSpPr>
          <p:nvPr/>
        </p:nvCxnSpPr>
        <p:spPr>
          <a:xfrm flipV="1">
            <a:off x="4688378" y="4143359"/>
            <a:ext cx="1607927" cy="817282"/>
          </a:xfrm>
          <a:prstGeom prst="line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15A2CF0-0889-1C49-A347-30A7A7889E78}"/>
              </a:ext>
            </a:extLst>
          </p:cNvPr>
          <p:cNvSpPr txBox="1"/>
          <p:nvPr/>
        </p:nvSpPr>
        <p:spPr>
          <a:xfrm>
            <a:off x="9018770" y="2563317"/>
            <a:ext cx="179587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dislocate</a:t>
            </a:r>
          </a:p>
          <a:p>
            <a:r>
              <a:rPr lang="en-US" sz="2800" dirty="0"/>
              <a:t>florid</a:t>
            </a:r>
          </a:p>
          <a:p>
            <a:r>
              <a:rPr lang="en-US" sz="2800" dirty="0"/>
              <a:t>resurgence</a:t>
            </a:r>
          </a:p>
          <a:p>
            <a:r>
              <a:rPr lang="en-US" sz="2800" dirty="0"/>
              <a:t>inquiry</a:t>
            </a:r>
          </a:p>
          <a:p>
            <a:r>
              <a:rPr lang="en-US" sz="2800" dirty="0"/>
              <a:t>ascending</a:t>
            </a:r>
          </a:p>
          <a:p>
            <a:r>
              <a:rPr lang="en-US" sz="2800" dirty="0"/>
              <a:t>soloist</a:t>
            </a:r>
          </a:p>
          <a:p>
            <a:r>
              <a:rPr lang="en-US" sz="2800" dirty="0"/>
              <a:t>valiant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1304B36-E091-E448-A649-C09FED5EC52B}"/>
              </a:ext>
            </a:extLst>
          </p:cNvPr>
          <p:cNvCxnSpPr>
            <a:cxnSpLocks/>
          </p:cNvCxnSpPr>
          <p:nvPr/>
        </p:nvCxnSpPr>
        <p:spPr>
          <a:xfrm flipV="1">
            <a:off x="7196667" y="3255107"/>
            <a:ext cx="1943302" cy="463362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5B140AB-F7EF-4B4D-A5E4-94D79A45A2A5}"/>
              </a:ext>
            </a:extLst>
          </p:cNvPr>
          <p:cNvCxnSpPr>
            <a:cxnSpLocks/>
          </p:cNvCxnSpPr>
          <p:nvPr/>
        </p:nvCxnSpPr>
        <p:spPr>
          <a:xfrm flipV="1">
            <a:off x="7082476" y="2848986"/>
            <a:ext cx="2042616" cy="1679402"/>
          </a:xfrm>
          <a:prstGeom prst="line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8B6835C-A20C-2C4D-82EC-EDA0F0273554}"/>
              </a:ext>
            </a:extLst>
          </p:cNvPr>
          <p:cNvCxnSpPr>
            <a:cxnSpLocks/>
          </p:cNvCxnSpPr>
          <p:nvPr/>
        </p:nvCxnSpPr>
        <p:spPr>
          <a:xfrm flipV="1">
            <a:off x="7091820" y="4931158"/>
            <a:ext cx="1978545" cy="449846"/>
          </a:xfrm>
          <a:prstGeom prst="line">
            <a:avLst/>
          </a:prstGeom>
          <a:ln w="38100">
            <a:solidFill>
              <a:schemeClr val="accent4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DF946B7-E317-E94D-9EE6-C5816C7A9A5B}"/>
              </a:ext>
            </a:extLst>
          </p:cNvPr>
          <p:cNvCxnSpPr>
            <a:cxnSpLocks/>
          </p:cNvCxnSpPr>
          <p:nvPr/>
        </p:nvCxnSpPr>
        <p:spPr>
          <a:xfrm>
            <a:off x="7454838" y="2848986"/>
            <a:ext cx="1670254" cy="1713641"/>
          </a:xfrm>
          <a:prstGeom prst="line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2DC56EE-9751-1D46-AB21-91A4A6B165A2}"/>
              </a:ext>
            </a:extLst>
          </p:cNvPr>
          <p:cNvCxnSpPr>
            <a:cxnSpLocks/>
          </p:cNvCxnSpPr>
          <p:nvPr/>
        </p:nvCxnSpPr>
        <p:spPr>
          <a:xfrm>
            <a:off x="8103784" y="3255107"/>
            <a:ext cx="966465" cy="834994"/>
          </a:xfrm>
          <a:prstGeom prst="line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DF6DAE2-D5D4-2142-81FB-75DDC299806D}"/>
              </a:ext>
            </a:extLst>
          </p:cNvPr>
          <p:cNvCxnSpPr>
            <a:cxnSpLocks/>
          </p:cNvCxnSpPr>
          <p:nvPr/>
        </p:nvCxnSpPr>
        <p:spPr>
          <a:xfrm flipV="1">
            <a:off x="7653867" y="3718470"/>
            <a:ext cx="1416382" cy="424889"/>
          </a:xfrm>
          <a:prstGeom prst="line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3138965-D04E-564F-ADC2-84B981B05F77}"/>
              </a:ext>
            </a:extLst>
          </p:cNvPr>
          <p:cNvCxnSpPr>
            <a:cxnSpLocks/>
          </p:cNvCxnSpPr>
          <p:nvPr/>
        </p:nvCxnSpPr>
        <p:spPr>
          <a:xfrm>
            <a:off x="7196667" y="5025989"/>
            <a:ext cx="1928425" cy="355015"/>
          </a:xfrm>
          <a:prstGeom prst="line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97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237" y="406068"/>
            <a:ext cx="7541525" cy="890647"/>
          </a:xfrm>
        </p:spPr>
        <p:txBody>
          <a:bodyPr/>
          <a:lstStyle/>
          <a:p>
            <a:pPr algn="ctr"/>
            <a:r>
              <a:rPr lang="en-US" dirty="0"/>
              <a:t>Unit Quiz  – question 2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1EB3C4FF-7E63-6D4F-A7D1-DBDEB7ED4F8D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11.06 Unit 11 assessment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9F5105-F2D2-8746-BC27-0906C407F8EC}"/>
              </a:ext>
            </a:extLst>
          </p:cNvPr>
          <p:cNvSpPr txBox="1"/>
          <p:nvPr/>
        </p:nvSpPr>
        <p:spPr>
          <a:xfrm>
            <a:off x="1045031" y="1236560"/>
            <a:ext cx="71931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902030302020204" pitchFamily="66" charset="0"/>
                <a:cs typeface="Cavolini" panose="03000502040302020204" pitchFamily="66" charset="0"/>
              </a:rPr>
              <a:t>Is the underlined Latin noun the subject or the object of the sentence, or is it showing possession? Tick the box. The first one is done to show you how.</a:t>
            </a:r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238D05CA-EA5E-6F4D-BD99-08B969A3EE83}"/>
              </a:ext>
            </a:extLst>
          </p:cNvPr>
          <p:cNvSpPr/>
          <p:nvPr/>
        </p:nvSpPr>
        <p:spPr>
          <a:xfrm>
            <a:off x="881745" y="1255311"/>
            <a:ext cx="7565224" cy="1015663"/>
          </a:xfrm>
          <a:prstGeom prst="wedgeRoundRectCallout">
            <a:avLst>
              <a:gd name="adj1" fmla="val 59418"/>
              <a:gd name="adj2" fmla="val -47803"/>
              <a:gd name="adj3" fmla="val 16667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88E54FD-22F9-DA4A-8B91-B1ACFF931B7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302990" y="653704"/>
            <a:ext cx="2017180" cy="2244113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B3DD0ED5-F9D4-2A40-BE1D-EA1DB26E1473}"/>
              </a:ext>
            </a:extLst>
          </p:cNvPr>
          <p:cNvSpPr txBox="1"/>
          <p:nvPr/>
        </p:nvSpPr>
        <p:spPr>
          <a:xfrm>
            <a:off x="3016679" y="3361418"/>
            <a:ext cx="4615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err="1"/>
              <a:t>magae</a:t>
            </a:r>
            <a:r>
              <a:rPr lang="en-US" sz="1600" b="1" dirty="0"/>
              <a:t> </a:t>
            </a:r>
            <a:r>
              <a:rPr lang="en-US" sz="1600" b="1" dirty="0" err="1"/>
              <a:t>solae</a:t>
            </a:r>
            <a:r>
              <a:rPr lang="en-US" sz="1600" b="1" dirty="0"/>
              <a:t> in silva </a:t>
            </a:r>
            <a:r>
              <a:rPr lang="en-US" sz="1600" b="1" dirty="0" err="1"/>
              <a:t>stant</a:t>
            </a:r>
            <a:r>
              <a:rPr lang="en-US" sz="1600" b="1" dirty="0"/>
              <a:t>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CE226E5-822E-1343-B3FA-E10041435194}"/>
              </a:ext>
            </a:extLst>
          </p:cNvPr>
          <p:cNvSpPr txBox="1"/>
          <p:nvPr/>
        </p:nvSpPr>
        <p:spPr>
          <a:xfrm>
            <a:off x="3016681" y="4111854"/>
            <a:ext cx="3773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canes</a:t>
            </a:r>
            <a:r>
              <a:rPr lang="en-US" sz="1600" b="1" dirty="0"/>
              <a:t> video.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C5E62F6-20EE-624B-A16B-9D876D5CFE3B}"/>
              </a:ext>
            </a:extLst>
          </p:cNvPr>
          <p:cNvSpPr txBox="1"/>
          <p:nvPr/>
        </p:nvSpPr>
        <p:spPr>
          <a:xfrm>
            <a:off x="3009108" y="4760983"/>
            <a:ext cx="3773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gladium</a:t>
            </a:r>
            <a:r>
              <a:rPr lang="en-US" sz="1600" b="1" dirty="0"/>
              <a:t> </a:t>
            </a:r>
            <a:r>
              <a:rPr lang="en-US" sz="1600" b="1" u="sng" dirty="0" err="1"/>
              <a:t>fratris</a:t>
            </a:r>
            <a:r>
              <a:rPr lang="en-US" sz="1600" b="1" dirty="0"/>
              <a:t> </a:t>
            </a:r>
            <a:r>
              <a:rPr lang="en-US" sz="1600" b="1" dirty="0" err="1"/>
              <a:t>quaeris</a:t>
            </a:r>
            <a:r>
              <a:rPr lang="en-US" sz="1600" b="1" dirty="0"/>
              <a:t>?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D3CD71E-9193-AF42-B96A-66654409AC4E}"/>
              </a:ext>
            </a:extLst>
          </p:cNvPr>
          <p:cNvSpPr txBox="1"/>
          <p:nvPr/>
        </p:nvSpPr>
        <p:spPr>
          <a:xfrm>
            <a:off x="2989422" y="5461754"/>
            <a:ext cx="5632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equos</a:t>
            </a:r>
            <a:r>
              <a:rPr lang="en-US" sz="1600" b="1" dirty="0"/>
              <a:t> </a:t>
            </a:r>
            <a:r>
              <a:rPr lang="en-US" sz="1600" b="1" u="sng" dirty="0" err="1"/>
              <a:t>reginarum</a:t>
            </a:r>
            <a:r>
              <a:rPr lang="en-US" sz="1600" b="1" dirty="0"/>
              <a:t> </a:t>
            </a:r>
            <a:r>
              <a:rPr lang="en-US" sz="1600" b="1" dirty="0" err="1"/>
              <a:t>audimus</a:t>
            </a:r>
            <a:r>
              <a:rPr lang="en-US" sz="1600" b="1" dirty="0"/>
              <a:t> et </a:t>
            </a:r>
            <a:r>
              <a:rPr lang="en-US" sz="1600" b="1" dirty="0" err="1"/>
              <a:t>tacemus</a:t>
            </a:r>
            <a:r>
              <a:rPr lang="en-US" sz="1600" b="1" dirty="0"/>
              <a:t>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909A04-6F47-E243-AADA-59D608E6FB60}"/>
              </a:ext>
            </a:extLst>
          </p:cNvPr>
          <p:cNvSpPr txBox="1"/>
          <p:nvPr/>
        </p:nvSpPr>
        <p:spPr>
          <a:xfrm>
            <a:off x="3016679" y="2641895"/>
            <a:ext cx="4615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rex </a:t>
            </a:r>
            <a:r>
              <a:rPr lang="en-US" sz="1600" b="1" u="sng" dirty="0" err="1"/>
              <a:t>urbis</a:t>
            </a:r>
            <a:r>
              <a:rPr lang="en-US" sz="1600" b="1" dirty="0"/>
              <a:t> </a:t>
            </a:r>
            <a:r>
              <a:rPr lang="en-US" sz="1600" b="1" dirty="0" err="1"/>
              <a:t>milites</a:t>
            </a:r>
            <a:r>
              <a:rPr lang="en-US" sz="1600" b="1" dirty="0"/>
              <a:t> </a:t>
            </a:r>
            <a:r>
              <a:rPr lang="en-US" sz="1600" b="1" dirty="0" err="1"/>
              <a:t>salutabat</a:t>
            </a:r>
            <a:r>
              <a:rPr lang="en-US" sz="1600" b="1" dirty="0"/>
              <a:t>.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B8D0357-0288-8748-B30C-794A3BEABAF6}"/>
              </a:ext>
            </a:extLst>
          </p:cNvPr>
          <p:cNvSpPr txBox="1"/>
          <p:nvPr/>
        </p:nvSpPr>
        <p:spPr>
          <a:xfrm>
            <a:off x="7118985" y="2633594"/>
            <a:ext cx="19207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subject      object     possessive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D226F96-32A8-2D4A-BE8C-CABFE90BEC24}"/>
              </a:ext>
            </a:extLst>
          </p:cNvPr>
          <p:cNvSpPr/>
          <p:nvPr/>
        </p:nvSpPr>
        <p:spPr>
          <a:xfrm>
            <a:off x="7267787" y="2895204"/>
            <a:ext cx="284480" cy="29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5533F63-0DB2-1B4A-8F2E-D59F9E71E2FC}"/>
              </a:ext>
            </a:extLst>
          </p:cNvPr>
          <p:cNvSpPr/>
          <p:nvPr/>
        </p:nvSpPr>
        <p:spPr>
          <a:xfrm>
            <a:off x="7836747" y="2895204"/>
            <a:ext cx="284480" cy="29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E383B2E-81AC-D345-92B4-191955AB19B9}"/>
              </a:ext>
            </a:extLst>
          </p:cNvPr>
          <p:cNvSpPr/>
          <p:nvPr/>
        </p:nvSpPr>
        <p:spPr>
          <a:xfrm>
            <a:off x="7267787" y="3531161"/>
            <a:ext cx="284480" cy="29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70F9CB6-8750-F24D-A54C-F68FD11B69A6}"/>
              </a:ext>
            </a:extLst>
          </p:cNvPr>
          <p:cNvSpPr/>
          <p:nvPr/>
        </p:nvSpPr>
        <p:spPr>
          <a:xfrm>
            <a:off x="7836747" y="3531161"/>
            <a:ext cx="284480" cy="29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7237566-625D-2B45-A4BC-66AF868E299C}"/>
              </a:ext>
            </a:extLst>
          </p:cNvPr>
          <p:cNvSpPr/>
          <p:nvPr/>
        </p:nvSpPr>
        <p:spPr>
          <a:xfrm>
            <a:off x="7267787" y="4207488"/>
            <a:ext cx="284480" cy="29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4DD80DB-53B2-3D4F-9007-AE9C91B8B4F0}"/>
              </a:ext>
            </a:extLst>
          </p:cNvPr>
          <p:cNvSpPr/>
          <p:nvPr/>
        </p:nvSpPr>
        <p:spPr>
          <a:xfrm>
            <a:off x="7836747" y="4207488"/>
            <a:ext cx="284480" cy="29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B0E4527-8AD8-6341-A143-A0DAC61FCF86}"/>
              </a:ext>
            </a:extLst>
          </p:cNvPr>
          <p:cNvSpPr/>
          <p:nvPr/>
        </p:nvSpPr>
        <p:spPr>
          <a:xfrm>
            <a:off x="7265850" y="4877019"/>
            <a:ext cx="284480" cy="29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3CD1AC2-F558-1A4B-8933-2A3DA3CF6344}"/>
              </a:ext>
            </a:extLst>
          </p:cNvPr>
          <p:cNvSpPr/>
          <p:nvPr/>
        </p:nvSpPr>
        <p:spPr>
          <a:xfrm>
            <a:off x="7834810" y="4877019"/>
            <a:ext cx="284480" cy="29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83855AD-B3F7-674B-8D69-A1B1A7253642}"/>
              </a:ext>
            </a:extLst>
          </p:cNvPr>
          <p:cNvSpPr/>
          <p:nvPr/>
        </p:nvSpPr>
        <p:spPr>
          <a:xfrm>
            <a:off x="7265850" y="5520432"/>
            <a:ext cx="284480" cy="29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290375D-1F6B-F947-A7ED-77D3F4FB10C5}"/>
              </a:ext>
            </a:extLst>
          </p:cNvPr>
          <p:cNvSpPr/>
          <p:nvPr/>
        </p:nvSpPr>
        <p:spPr>
          <a:xfrm>
            <a:off x="7834810" y="5520432"/>
            <a:ext cx="284480" cy="29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042D113-B444-1D4D-A973-F38F6F505FFF}"/>
              </a:ext>
            </a:extLst>
          </p:cNvPr>
          <p:cNvSpPr txBox="1"/>
          <p:nvPr/>
        </p:nvSpPr>
        <p:spPr>
          <a:xfrm>
            <a:off x="3016679" y="2959923"/>
            <a:ext cx="48358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  <a:cs typeface="Cavolini" panose="03000502040302020204" pitchFamily="66" charset="0"/>
              </a:rPr>
              <a:t>The king of the city was greeting the soldiers.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8CAF003-77D3-AD47-B2DB-0AE0ED5A1A00}"/>
              </a:ext>
            </a:extLst>
          </p:cNvPr>
          <p:cNvSpPr/>
          <p:nvPr/>
        </p:nvSpPr>
        <p:spPr>
          <a:xfrm>
            <a:off x="8437826" y="3538988"/>
            <a:ext cx="284480" cy="29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39B1C30-B9CC-2E45-90DE-BD13B96CC817}"/>
              </a:ext>
            </a:extLst>
          </p:cNvPr>
          <p:cNvSpPr/>
          <p:nvPr/>
        </p:nvSpPr>
        <p:spPr>
          <a:xfrm>
            <a:off x="8437826" y="4215315"/>
            <a:ext cx="284480" cy="29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437F99B-E6ED-564E-94EF-3A972D41343E}"/>
              </a:ext>
            </a:extLst>
          </p:cNvPr>
          <p:cNvSpPr/>
          <p:nvPr/>
        </p:nvSpPr>
        <p:spPr>
          <a:xfrm>
            <a:off x="8435889" y="4884846"/>
            <a:ext cx="284480" cy="29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A56E1B9-C9EF-6447-8236-29C685BCE324}"/>
              </a:ext>
            </a:extLst>
          </p:cNvPr>
          <p:cNvSpPr/>
          <p:nvPr/>
        </p:nvSpPr>
        <p:spPr>
          <a:xfrm>
            <a:off x="8435889" y="5528259"/>
            <a:ext cx="284480" cy="29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ED8EBE6-C0D0-AA41-AAD7-4C80F7F60A37}"/>
              </a:ext>
            </a:extLst>
          </p:cNvPr>
          <p:cNvSpPr/>
          <p:nvPr/>
        </p:nvSpPr>
        <p:spPr>
          <a:xfrm>
            <a:off x="8435889" y="2920283"/>
            <a:ext cx="284480" cy="29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Graphic 76" descr="Tick with solid fill">
            <a:extLst>
              <a:ext uri="{FF2B5EF4-FFF2-40B4-BE49-F238E27FC236}">
                <a16:creationId xmlns:a16="http://schemas.microsoft.com/office/drawing/2014/main" id="{723AE3C7-0F0D-D342-A4A8-6C3BAAE901B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12479" y="2865524"/>
            <a:ext cx="369332" cy="369332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401C1B7A-FD58-A146-AC47-E817E512EB0A}"/>
              </a:ext>
            </a:extLst>
          </p:cNvPr>
          <p:cNvSpPr txBox="1"/>
          <p:nvPr/>
        </p:nvSpPr>
        <p:spPr>
          <a:xfrm>
            <a:off x="2998955" y="3719937"/>
            <a:ext cx="48358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  <a:cs typeface="Cavolini" panose="03000502040302020204" pitchFamily="66" charset="0"/>
              </a:rPr>
              <a:t>The witches stand alone in the woods.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ACEB5E3-79A6-004E-B7C6-3B102749B5D5}"/>
              </a:ext>
            </a:extLst>
          </p:cNvPr>
          <p:cNvSpPr txBox="1"/>
          <p:nvPr/>
        </p:nvSpPr>
        <p:spPr>
          <a:xfrm>
            <a:off x="3016679" y="4445461"/>
            <a:ext cx="48358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  <a:cs typeface="Cavolini" panose="03000502040302020204" pitchFamily="66" charset="0"/>
              </a:rPr>
              <a:t>I see the dogs.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167C96F-0298-9A4C-9B3D-13B72420B824}"/>
              </a:ext>
            </a:extLst>
          </p:cNvPr>
          <p:cNvSpPr txBox="1"/>
          <p:nvPr/>
        </p:nvSpPr>
        <p:spPr>
          <a:xfrm>
            <a:off x="3016679" y="5115455"/>
            <a:ext cx="48358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  <a:cs typeface="Cavolini" panose="03000502040302020204" pitchFamily="66" charset="0"/>
              </a:rPr>
              <a:t>Are you looking for your brother’s sword?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66DD259-7A93-6644-B08D-D560CE679CD8}"/>
              </a:ext>
            </a:extLst>
          </p:cNvPr>
          <p:cNvSpPr txBox="1"/>
          <p:nvPr/>
        </p:nvSpPr>
        <p:spPr>
          <a:xfrm>
            <a:off x="2993410" y="5822477"/>
            <a:ext cx="48358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  <a:cs typeface="Cavolini" panose="03000502040302020204" pitchFamily="66" charset="0"/>
              </a:rPr>
              <a:t>We hear the queens’ horses and we are quiet.</a:t>
            </a:r>
          </a:p>
        </p:txBody>
      </p:sp>
      <p:pic>
        <p:nvPicPr>
          <p:cNvPr id="82" name="Graphic 81" descr="Tick with solid fill">
            <a:extLst>
              <a:ext uri="{FF2B5EF4-FFF2-40B4-BE49-F238E27FC236}">
                <a16:creationId xmlns:a16="http://schemas.microsoft.com/office/drawing/2014/main" id="{95779243-3C8E-9442-BC79-2C97CC25902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86281" y="3473290"/>
            <a:ext cx="369332" cy="369332"/>
          </a:xfrm>
          <a:prstGeom prst="rect">
            <a:avLst/>
          </a:prstGeom>
        </p:spPr>
      </p:pic>
      <p:pic>
        <p:nvPicPr>
          <p:cNvPr id="83" name="Graphic 82" descr="Tick with solid fill">
            <a:extLst>
              <a:ext uri="{FF2B5EF4-FFF2-40B4-BE49-F238E27FC236}">
                <a16:creationId xmlns:a16="http://schemas.microsoft.com/office/drawing/2014/main" id="{8803C9B6-4D62-094E-8AC9-2B1C914415C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866" y="4130331"/>
            <a:ext cx="369332" cy="369332"/>
          </a:xfrm>
          <a:prstGeom prst="rect">
            <a:avLst/>
          </a:prstGeom>
        </p:spPr>
      </p:pic>
      <p:pic>
        <p:nvPicPr>
          <p:cNvPr id="84" name="Graphic 83" descr="Tick with solid fill">
            <a:extLst>
              <a:ext uri="{FF2B5EF4-FFF2-40B4-BE49-F238E27FC236}">
                <a16:creationId xmlns:a16="http://schemas.microsoft.com/office/drawing/2014/main" id="{DDC403AD-1986-0346-B76A-D4F47D207D2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44225" y="4840638"/>
            <a:ext cx="369332" cy="369332"/>
          </a:xfrm>
          <a:prstGeom prst="rect">
            <a:avLst/>
          </a:prstGeom>
        </p:spPr>
      </p:pic>
      <p:pic>
        <p:nvPicPr>
          <p:cNvPr id="85" name="Graphic 84" descr="Tick with solid fill">
            <a:extLst>
              <a:ext uri="{FF2B5EF4-FFF2-40B4-BE49-F238E27FC236}">
                <a16:creationId xmlns:a16="http://schemas.microsoft.com/office/drawing/2014/main" id="{819A5CFD-F889-8440-8EEC-AE17705B85A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69347" y="5468410"/>
            <a:ext cx="369332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9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11EF987-2EDD-5949-A62D-55EF09E3D5B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75" y="1067520"/>
            <a:ext cx="2017180" cy="22441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237" y="406068"/>
            <a:ext cx="7541525" cy="890647"/>
          </a:xfrm>
        </p:spPr>
        <p:txBody>
          <a:bodyPr/>
          <a:lstStyle/>
          <a:p>
            <a:pPr algn="ctr"/>
            <a:r>
              <a:rPr lang="en-US" dirty="0"/>
              <a:t>Unit Quiz  – question 3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1EB3C4FF-7E63-6D4F-A7D1-DBDEB7ED4F8D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11.06 Unit 11 assessment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34E245-11AE-524E-9320-54792614E3EA}"/>
              </a:ext>
            </a:extLst>
          </p:cNvPr>
          <p:cNvSpPr txBox="1"/>
          <p:nvPr/>
        </p:nvSpPr>
        <p:spPr>
          <a:xfrm>
            <a:off x="2892831" y="1218407"/>
            <a:ext cx="8706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902030302020204" pitchFamily="66" charset="0"/>
                <a:cs typeface="Cavolini" panose="03000502040302020204" pitchFamily="66" charset="0"/>
              </a:rPr>
              <a:t>Can you circle the possessive noun in each sentence and then translate into English? I’ve done the first one for you.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1CE3F785-E379-1140-B58E-37D400F030EB}"/>
              </a:ext>
            </a:extLst>
          </p:cNvPr>
          <p:cNvSpPr/>
          <p:nvPr/>
        </p:nvSpPr>
        <p:spPr>
          <a:xfrm>
            <a:off x="2892830" y="1183897"/>
            <a:ext cx="8849894" cy="948650"/>
          </a:xfrm>
          <a:prstGeom prst="wedgeRoundRectCallout">
            <a:avLst>
              <a:gd name="adj1" fmla="val -61094"/>
              <a:gd name="adj2" fmla="val -24903"/>
              <a:gd name="adj3" fmla="val 16667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AD205DC-6E27-0643-B23C-E5A234FB7D8D}"/>
              </a:ext>
            </a:extLst>
          </p:cNvPr>
          <p:cNvSpPr txBox="1"/>
          <p:nvPr/>
        </p:nvSpPr>
        <p:spPr>
          <a:xfrm>
            <a:off x="2931333" y="3213494"/>
            <a:ext cx="4615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villam</a:t>
            </a:r>
            <a:r>
              <a:rPr lang="en-US" sz="1600" b="1" dirty="0"/>
              <a:t> </a:t>
            </a:r>
            <a:r>
              <a:rPr lang="en-US" sz="1600" b="1" dirty="0" err="1"/>
              <a:t>magae</a:t>
            </a:r>
            <a:r>
              <a:rPr lang="en-US" sz="1600" b="1" dirty="0"/>
              <a:t> </a:t>
            </a:r>
            <a:r>
              <a:rPr lang="en-US" sz="1600" b="1" dirty="0" err="1"/>
              <a:t>visito</a:t>
            </a:r>
            <a:r>
              <a:rPr lang="en-US" sz="1600" b="1" dirty="0"/>
              <a:t>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826D07D-1498-D74C-BE26-69CBD5D2FAD7}"/>
              </a:ext>
            </a:extLst>
          </p:cNvPr>
          <p:cNvSpPr txBox="1"/>
          <p:nvPr/>
        </p:nvSpPr>
        <p:spPr>
          <a:xfrm>
            <a:off x="2931335" y="3904296"/>
            <a:ext cx="3773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insulam</a:t>
            </a:r>
            <a:r>
              <a:rPr lang="en-US" sz="1600" b="1" dirty="0"/>
              <a:t> </a:t>
            </a:r>
            <a:r>
              <a:rPr lang="en-US" sz="1600" b="1" dirty="0" err="1"/>
              <a:t>regis</a:t>
            </a:r>
            <a:r>
              <a:rPr lang="en-US" sz="1600" b="1" dirty="0"/>
              <a:t> amas?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EE06F6A-454D-5C41-9348-B60E1889802E}"/>
              </a:ext>
            </a:extLst>
          </p:cNvPr>
          <p:cNvCxnSpPr>
            <a:cxnSpLocks/>
          </p:cNvCxnSpPr>
          <p:nvPr/>
        </p:nvCxnSpPr>
        <p:spPr>
          <a:xfrm>
            <a:off x="3009743" y="4482518"/>
            <a:ext cx="56236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9A31D75-8F35-AC4B-9CB1-F5F2A083642D}"/>
              </a:ext>
            </a:extLst>
          </p:cNvPr>
          <p:cNvSpPr txBox="1"/>
          <p:nvPr/>
        </p:nvSpPr>
        <p:spPr>
          <a:xfrm>
            <a:off x="2923762" y="4613059"/>
            <a:ext cx="3773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milites</a:t>
            </a:r>
            <a:r>
              <a:rPr lang="en-US" sz="1600" b="1" dirty="0"/>
              <a:t> </a:t>
            </a:r>
            <a:r>
              <a:rPr lang="en-US" sz="1600" b="1" dirty="0" err="1"/>
              <a:t>urbem</a:t>
            </a:r>
            <a:r>
              <a:rPr lang="en-US" sz="1600" b="1" dirty="0"/>
              <a:t> </a:t>
            </a:r>
            <a:r>
              <a:rPr lang="en-US" sz="1600" b="1" dirty="0" err="1"/>
              <a:t>reginarum</a:t>
            </a:r>
            <a:r>
              <a:rPr lang="en-US" sz="1600" b="1" dirty="0"/>
              <a:t> </a:t>
            </a:r>
            <a:r>
              <a:rPr lang="en-US" sz="1600" b="1" dirty="0" err="1"/>
              <a:t>delebant</a:t>
            </a:r>
            <a:r>
              <a:rPr lang="en-US" sz="1600" b="1" dirty="0"/>
              <a:t>.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060A954-3FAD-A149-A9F8-50196A04F9A2}"/>
              </a:ext>
            </a:extLst>
          </p:cNvPr>
          <p:cNvCxnSpPr>
            <a:cxnSpLocks/>
          </p:cNvCxnSpPr>
          <p:nvPr/>
        </p:nvCxnSpPr>
        <p:spPr>
          <a:xfrm>
            <a:off x="3028953" y="5153346"/>
            <a:ext cx="56044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EEC20D3-C5CE-F74C-9144-38A6A4802D5D}"/>
              </a:ext>
            </a:extLst>
          </p:cNvPr>
          <p:cNvSpPr txBox="1"/>
          <p:nvPr/>
        </p:nvSpPr>
        <p:spPr>
          <a:xfrm>
            <a:off x="2924382" y="5293952"/>
            <a:ext cx="5632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equum</a:t>
            </a:r>
            <a:r>
              <a:rPr lang="en-US" sz="1600" b="1" dirty="0"/>
              <a:t> amici </a:t>
            </a:r>
            <a:r>
              <a:rPr lang="en-US" sz="1600" b="1" dirty="0" err="1"/>
              <a:t>curabam</a:t>
            </a:r>
            <a:r>
              <a:rPr lang="en-US" sz="1600" b="1" dirty="0"/>
              <a:t>.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A1C806F-E69C-844A-8AB6-E8BDAE3C8DFE}"/>
              </a:ext>
            </a:extLst>
          </p:cNvPr>
          <p:cNvCxnSpPr>
            <a:cxnSpLocks/>
          </p:cNvCxnSpPr>
          <p:nvPr/>
        </p:nvCxnSpPr>
        <p:spPr>
          <a:xfrm flipV="1">
            <a:off x="3001280" y="5864776"/>
            <a:ext cx="5305170" cy="36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F672374-0927-9F48-BB1F-9522706D8B6E}"/>
              </a:ext>
            </a:extLst>
          </p:cNvPr>
          <p:cNvSpPr txBox="1"/>
          <p:nvPr/>
        </p:nvSpPr>
        <p:spPr>
          <a:xfrm>
            <a:off x="2931333" y="2573483"/>
            <a:ext cx="4615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montem</a:t>
            </a:r>
            <a:r>
              <a:rPr lang="en-US" sz="1600" b="1" dirty="0"/>
              <a:t> </a:t>
            </a:r>
            <a:r>
              <a:rPr lang="en-US" sz="1600" b="1" dirty="0" err="1"/>
              <a:t>deorum</a:t>
            </a:r>
            <a:r>
              <a:rPr lang="en-US" sz="1600" b="1" dirty="0"/>
              <a:t> </a:t>
            </a:r>
            <a:r>
              <a:rPr lang="en-US" sz="1600" b="1" dirty="0" err="1"/>
              <a:t>ascendebamus</a:t>
            </a:r>
            <a:r>
              <a:rPr lang="en-US" sz="1600" b="1" dirty="0"/>
              <a:t>.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F556F72-E336-1C46-9255-AB0071FFC735}"/>
              </a:ext>
            </a:extLst>
          </p:cNvPr>
          <p:cNvCxnSpPr>
            <a:cxnSpLocks/>
          </p:cNvCxnSpPr>
          <p:nvPr/>
        </p:nvCxnSpPr>
        <p:spPr>
          <a:xfrm>
            <a:off x="3001649" y="3117796"/>
            <a:ext cx="5631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EF4309A-F785-EF4C-A09A-347BFB331561}"/>
              </a:ext>
            </a:extLst>
          </p:cNvPr>
          <p:cNvSpPr txBox="1"/>
          <p:nvPr/>
        </p:nvSpPr>
        <p:spPr>
          <a:xfrm>
            <a:off x="2892830" y="2873545"/>
            <a:ext cx="4835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mic Sans MS" panose="030F0902030302020204" pitchFamily="66" charset="0"/>
                <a:cs typeface="Cavolini" panose="03000502040302020204" pitchFamily="66" charset="0"/>
              </a:rPr>
              <a:t>We were climbing the mountain of the gods.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283C649-6678-0641-86A1-56189031844E}"/>
              </a:ext>
            </a:extLst>
          </p:cNvPr>
          <p:cNvCxnSpPr>
            <a:cxnSpLocks/>
          </p:cNvCxnSpPr>
          <p:nvPr/>
        </p:nvCxnSpPr>
        <p:spPr>
          <a:xfrm>
            <a:off x="3024226" y="3801138"/>
            <a:ext cx="5631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0144C4A4-DC42-504D-AF54-1B3191E01D03}"/>
              </a:ext>
            </a:extLst>
          </p:cNvPr>
          <p:cNvSpPr/>
          <p:nvPr/>
        </p:nvSpPr>
        <p:spPr>
          <a:xfrm>
            <a:off x="3745323" y="2620844"/>
            <a:ext cx="731525" cy="26395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B39E06B-BACC-6044-B170-5DBF59858D4A}"/>
              </a:ext>
            </a:extLst>
          </p:cNvPr>
          <p:cNvSpPr/>
          <p:nvPr/>
        </p:nvSpPr>
        <p:spPr>
          <a:xfrm>
            <a:off x="3496114" y="3241811"/>
            <a:ext cx="731525" cy="26395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489D01-4522-1849-81C1-517A4E0833EA}"/>
              </a:ext>
            </a:extLst>
          </p:cNvPr>
          <p:cNvSpPr txBox="1"/>
          <p:nvPr/>
        </p:nvSpPr>
        <p:spPr>
          <a:xfrm>
            <a:off x="2892830" y="3550241"/>
            <a:ext cx="4835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mic Sans MS" panose="030F0902030302020204" pitchFamily="66" charset="0"/>
                <a:cs typeface="Cavolini" panose="03000502040302020204" pitchFamily="66" charset="0"/>
              </a:rPr>
              <a:t>I am visiting the witch’s house.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8A35CD5-C4D9-2A4F-B826-2FE4645855DA}"/>
              </a:ext>
            </a:extLst>
          </p:cNvPr>
          <p:cNvSpPr/>
          <p:nvPr/>
        </p:nvSpPr>
        <p:spPr>
          <a:xfrm>
            <a:off x="3694523" y="3951143"/>
            <a:ext cx="482317" cy="2717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2BB3E88-9631-C44E-A67C-D9C37DF603B6}"/>
              </a:ext>
            </a:extLst>
          </p:cNvPr>
          <p:cNvSpPr txBox="1"/>
          <p:nvPr/>
        </p:nvSpPr>
        <p:spPr>
          <a:xfrm>
            <a:off x="2923762" y="4245235"/>
            <a:ext cx="4835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mic Sans MS" panose="030F0902030302020204" pitchFamily="66" charset="0"/>
                <a:cs typeface="Cavolini" panose="03000502040302020204" pitchFamily="66" charset="0"/>
              </a:rPr>
              <a:t>Do you love the king’s island?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4EBC6A7-4D65-134F-839F-EF3F11273E30}"/>
              </a:ext>
            </a:extLst>
          </p:cNvPr>
          <p:cNvSpPr/>
          <p:nvPr/>
        </p:nvSpPr>
        <p:spPr>
          <a:xfrm>
            <a:off x="4188079" y="4659059"/>
            <a:ext cx="959654" cy="25461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7B873F8-F8F0-5844-A68C-52EAC3DA7AFD}"/>
              </a:ext>
            </a:extLst>
          </p:cNvPr>
          <p:cNvSpPr txBox="1"/>
          <p:nvPr/>
        </p:nvSpPr>
        <p:spPr>
          <a:xfrm>
            <a:off x="2923762" y="4893799"/>
            <a:ext cx="4835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mic Sans MS" panose="030F0902030302020204" pitchFamily="66" charset="0"/>
                <a:cs typeface="Cavolini" panose="03000502040302020204" pitchFamily="66" charset="0"/>
              </a:rPr>
              <a:t>The soldiers were destroying the queens’ city.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56A21710-9B00-B645-938B-02F2C5A4FD72}"/>
              </a:ext>
            </a:extLst>
          </p:cNvPr>
          <p:cNvSpPr/>
          <p:nvPr/>
        </p:nvSpPr>
        <p:spPr>
          <a:xfrm>
            <a:off x="3580780" y="5335920"/>
            <a:ext cx="596060" cy="28652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D5642FD-4404-2E44-B572-25F91BDAF8D3}"/>
              </a:ext>
            </a:extLst>
          </p:cNvPr>
          <p:cNvSpPr txBox="1"/>
          <p:nvPr/>
        </p:nvSpPr>
        <p:spPr>
          <a:xfrm>
            <a:off x="2892829" y="5623177"/>
            <a:ext cx="4835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mic Sans MS" panose="030F0902030302020204" pitchFamily="66" charset="0"/>
                <a:cs typeface="Cavolini" panose="03000502040302020204" pitchFamily="66" charset="0"/>
              </a:rPr>
              <a:t>I was looking after the friend’s horse.</a:t>
            </a:r>
          </a:p>
        </p:txBody>
      </p:sp>
    </p:spTree>
    <p:extLst>
      <p:ext uri="{BB962C8B-B14F-4D97-AF65-F5344CB8AC3E}">
        <p14:creationId xmlns:p14="http://schemas.microsoft.com/office/powerpoint/2010/main" val="385002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/>
      <p:bldP spid="54" grpId="0" animBg="1"/>
      <p:bldP spid="55" grpId="0"/>
      <p:bldP spid="56" grpId="0" animBg="1"/>
      <p:bldP spid="57" grpId="0"/>
      <p:bldP spid="58" grpId="0" animBg="1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9977A503-B038-CC4A-AB0B-6A557D7B730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391639" y="968122"/>
            <a:ext cx="2017180" cy="22441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237" y="406068"/>
            <a:ext cx="7541525" cy="890647"/>
          </a:xfrm>
        </p:spPr>
        <p:txBody>
          <a:bodyPr/>
          <a:lstStyle/>
          <a:p>
            <a:pPr algn="ctr"/>
            <a:r>
              <a:rPr lang="en-US" dirty="0"/>
              <a:t>Unit Quiz – question 4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1EB3C4FF-7E63-6D4F-A7D1-DBDEB7ED4F8D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11.06 Unit 11 assessment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C78118-D4F9-5847-BFF8-70475498F4E6}"/>
              </a:ext>
            </a:extLst>
          </p:cNvPr>
          <p:cNvSpPr txBox="1"/>
          <p:nvPr/>
        </p:nvSpPr>
        <p:spPr>
          <a:xfrm>
            <a:off x="1705174" y="1283877"/>
            <a:ext cx="7125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902030302020204" pitchFamily="66" charset="0"/>
                <a:cs typeface="Cavolini" panose="03000502040302020204" pitchFamily="66" charset="0"/>
              </a:rPr>
              <a:t>Can you translate these sentences containing new vocabulary by using the gloss below? I’ve done the first one for you.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1FCB43F5-2D2E-D844-B759-8FF4D2E6D441}"/>
              </a:ext>
            </a:extLst>
          </p:cNvPr>
          <p:cNvSpPr/>
          <p:nvPr/>
        </p:nvSpPr>
        <p:spPr>
          <a:xfrm>
            <a:off x="1616525" y="1296716"/>
            <a:ext cx="7075102" cy="1200330"/>
          </a:xfrm>
          <a:prstGeom prst="wedgeRoundRectCallout">
            <a:avLst>
              <a:gd name="adj1" fmla="val 61229"/>
              <a:gd name="adj2" fmla="val -34640"/>
              <a:gd name="adj3" fmla="val 16667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A28235E-BC4C-3F44-BC15-C6E1D78BDAF7}"/>
              </a:ext>
            </a:extLst>
          </p:cNvPr>
          <p:cNvSpPr txBox="1"/>
          <p:nvPr/>
        </p:nvSpPr>
        <p:spPr>
          <a:xfrm>
            <a:off x="2552115" y="3695331"/>
            <a:ext cx="3061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mic Sans MS" panose="030F0902030302020204" pitchFamily="66" charset="0"/>
                <a:cs typeface="Cavolini" panose="03000502040302020204" pitchFamily="66" charset="0"/>
              </a:rPr>
              <a:t>I am helping the brothers.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29D4260-551C-FC42-8C43-083B09E9B097}"/>
              </a:ext>
            </a:extLst>
          </p:cNvPr>
          <p:cNvSpPr txBox="1"/>
          <p:nvPr/>
        </p:nvSpPr>
        <p:spPr>
          <a:xfrm>
            <a:off x="2521957" y="4360955"/>
            <a:ext cx="4090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mic Sans MS" panose="030F0902030302020204" pitchFamily="66" charset="0"/>
                <a:cs typeface="Cavolini" panose="03000502040302020204" pitchFamily="66" charset="0"/>
              </a:rPr>
              <a:t>Y’all were walking in the bears’ forest.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F288407-5922-3744-B5B3-F3788F80DDEE}"/>
              </a:ext>
            </a:extLst>
          </p:cNvPr>
          <p:cNvSpPr txBox="1"/>
          <p:nvPr/>
        </p:nvSpPr>
        <p:spPr>
          <a:xfrm>
            <a:off x="2521956" y="5026849"/>
            <a:ext cx="4090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mic Sans MS" panose="030F0902030302020204" pitchFamily="66" charset="0"/>
                <a:cs typeface="Cavolini" panose="03000502040302020204" pitchFamily="66" charset="0"/>
              </a:rPr>
              <a:t>We are quiet because mum is angry.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37E612F-C2B9-D749-88DF-93902BA33CC5}"/>
              </a:ext>
            </a:extLst>
          </p:cNvPr>
          <p:cNvSpPr txBox="1"/>
          <p:nvPr/>
        </p:nvSpPr>
        <p:spPr>
          <a:xfrm>
            <a:off x="2521956" y="5659411"/>
            <a:ext cx="6869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mic Sans MS" panose="030F0902030302020204" pitchFamily="66" charset="0"/>
                <a:cs typeface="Cavolini" panose="03000502040302020204" pitchFamily="66" charset="0"/>
              </a:rPr>
              <a:t>I am looking for a doctor because the brother’s finger is broken.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3A5CD9-AD83-DB46-8D8B-29D8EA774A81}"/>
              </a:ext>
            </a:extLst>
          </p:cNvPr>
          <p:cNvSpPr txBox="1"/>
          <p:nvPr/>
        </p:nvSpPr>
        <p:spPr>
          <a:xfrm>
            <a:off x="2562991" y="2844225"/>
            <a:ext cx="5068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sonum</a:t>
            </a:r>
            <a:r>
              <a:rPr lang="en-US" sz="1600" b="1" dirty="0"/>
              <a:t> </a:t>
            </a:r>
            <a:r>
              <a:rPr lang="en-US" sz="1600" b="1" dirty="0" err="1"/>
              <a:t>terribilem</a:t>
            </a:r>
            <a:r>
              <a:rPr lang="en-US" sz="1600" b="1" dirty="0"/>
              <a:t> </a:t>
            </a:r>
            <a:r>
              <a:rPr lang="en-US" sz="1600" b="1" dirty="0" err="1"/>
              <a:t>faciebamus</a:t>
            </a:r>
            <a:r>
              <a:rPr lang="en-US" sz="1600" b="1" dirty="0"/>
              <a:t>.</a:t>
            </a:r>
          </a:p>
          <a:p>
            <a:r>
              <a:rPr lang="en-US" sz="1600" dirty="0">
                <a:solidFill>
                  <a:schemeClr val="accent1"/>
                </a:solidFill>
                <a:latin typeface="Comic Sans MS" panose="030F0902030302020204" pitchFamily="66" charset="0"/>
                <a:cs typeface="Cavolini" panose="03000502040302020204" pitchFamily="66" charset="0"/>
              </a:rPr>
              <a:t>We were making a terrible sound.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E9684E0-1766-7B49-AF53-D6238E8AEFFF}"/>
              </a:ext>
            </a:extLst>
          </p:cNvPr>
          <p:cNvCxnSpPr>
            <a:cxnSpLocks/>
          </p:cNvCxnSpPr>
          <p:nvPr/>
        </p:nvCxnSpPr>
        <p:spPr>
          <a:xfrm>
            <a:off x="2614260" y="3370532"/>
            <a:ext cx="4596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AAE0D0F-D794-954D-8D82-42B1957C91E6}"/>
              </a:ext>
            </a:extLst>
          </p:cNvPr>
          <p:cNvSpPr txBox="1"/>
          <p:nvPr/>
        </p:nvSpPr>
        <p:spPr>
          <a:xfrm>
            <a:off x="2543945" y="3400858"/>
            <a:ext cx="4615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fratres</a:t>
            </a:r>
            <a:r>
              <a:rPr lang="en-US" sz="1600" b="1" dirty="0"/>
              <a:t> </a:t>
            </a:r>
            <a:r>
              <a:rPr lang="en-US" sz="1600" b="1" dirty="0" err="1"/>
              <a:t>adiuvo</a:t>
            </a:r>
            <a:r>
              <a:rPr lang="en-US" sz="1600" b="1" dirty="0"/>
              <a:t>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C860323-A1C5-C343-9355-0ABCADBC150A}"/>
              </a:ext>
            </a:extLst>
          </p:cNvPr>
          <p:cNvCxnSpPr>
            <a:cxnSpLocks/>
          </p:cNvCxnSpPr>
          <p:nvPr/>
        </p:nvCxnSpPr>
        <p:spPr>
          <a:xfrm>
            <a:off x="2614260" y="3972405"/>
            <a:ext cx="45961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B9433A5-0BE4-5C40-A593-31E0C5611385}"/>
              </a:ext>
            </a:extLst>
          </p:cNvPr>
          <p:cNvSpPr txBox="1"/>
          <p:nvPr/>
        </p:nvSpPr>
        <p:spPr>
          <a:xfrm>
            <a:off x="2543946" y="4059383"/>
            <a:ext cx="3773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in silva </a:t>
            </a:r>
            <a:r>
              <a:rPr lang="en-US" sz="1600" b="1" dirty="0" err="1"/>
              <a:t>ursorum</a:t>
            </a:r>
            <a:r>
              <a:rPr lang="en-US" sz="1600" b="1" dirty="0"/>
              <a:t> </a:t>
            </a:r>
            <a:r>
              <a:rPr lang="en-US" sz="1600" b="1" dirty="0" err="1"/>
              <a:t>ambulabatis</a:t>
            </a:r>
            <a:r>
              <a:rPr lang="en-US" sz="1600" b="1" dirty="0"/>
              <a:t>.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7A0DC3C-11C6-EE4F-B763-F97D06EA2054}"/>
              </a:ext>
            </a:extLst>
          </p:cNvPr>
          <p:cNvCxnSpPr>
            <a:cxnSpLocks/>
          </p:cNvCxnSpPr>
          <p:nvPr/>
        </p:nvCxnSpPr>
        <p:spPr>
          <a:xfrm>
            <a:off x="2616865" y="4620234"/>
            <a:ext cx="45935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340B320-968A-264F-90B7-FC014E0CD9DE}"/>
              </a:ext>
            </a:extLst>
          </p:cNvPr>
          <p:cNvSpPr txBox="1"/>
          <p:nvPr/>
        </p:nvSpPr>
        <p:spPr>
          <a:xfrm>
            <a:off x="2536373" y="4708512"/>
            <a:ext cx="3773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tacemus</a:t>
            </a:r>
            <a:r>
              <a:rPr lang="en-US" sz="1600" b="1" dirty="0"/>
              <a:t> </a:t>
            </a:r>
            <a:r>
              <a:rPr lang="en-US" sz="1600" b="1" dirty="0" err="1"/>
              <a:t>quod</a:t>
            </a:r>
            <a:r>
              <a:rPr lang="en-US" sz="1600" b="1" dirty="0"/>
              <a:t> mater </a:t>
            </a:r>
            <a:r>
              <a:rPr lang="en-US" sz="1600" b="1" dirty="0" err="1"/>
              <a:t>irata</a:t>
            </a:r>
            <a:r>
              <a:rPr lang="en-US" sz="1600" b="1" dirty="0"/>
              <a:t> est.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7BFD133-77BF-E643-A686-0B6E7FBF5A40}"/>
              </a:ext>
            </a:extLst>
          </p:cNvPr>
          <p:cNvCxnSpPr>
            <a:cxnSpLocks/>
          </p:cNvCxnSpPr>
          <p:nvPr/>
        </p:nvCxnSpPr>
        <p:spPr>
          <a:xfrm>
            <a:off x="2622354" y="5283587"/>
            <a:ext cx="45880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EB826C1-1044-A844-9DF2-2D027D86AB42}"/>
              </a:ext>
            </a:extLst>
          </p:cNvPr>
          <p:cNvSpPr txBox="1"/>
          <p:nvPr/>
        </p:nvSpPr>
        <p:spPr>
          <a:xfrm>
            <a:off x="2524244" y="5320857"/>
            <a:ext cx="5632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medicum</a:t>
            </a:r>
            <a:r>
              <a:rPr lang="en-US" sz="1600" b="1" dirty="0"/>
              <a:t> </a:t>
            </a:r>
            <a:r>
              <a:rPr lang="en-US" sz="1600" b="1" dirty="0" err="1"/>
              <a:t>quaero</a:t>
            </a:r>
            <a:r>
              <a:rPr lang="en-US" sz="1600" b="1" dirty="0"/>
              <a:t> </a:t>
            </a:r>
            <a:r>
              <a:rPr lang="en-US" sz="1600" b="1" dirty="0" err="1"/>
              <a:t>quod</a:t>
            </a:r>
            <a:r>
              <a:rPr lang="en-US" sz="1600" b="1" dirty="0"/>
              <a:t> </a:t>
            </a:r>
            <a:r>
              <a:rPr lang="en-US" sz="1600" b="1" dirty="0" err="1"/>
              <a:t>digitus</a:t>
            </a:r>
            <a:r>
              <a:rPr lang="en-US" sz="1600" b="1" dirty="0"/>
              <a:t> </a:t>
            </a:r>
            <a:r>
              <a:rPr lang="en-US" sz="1600" b="1" dirty="0" err="1"/>
              <a:t>fratris</a:t>
            </a:r>
            <a:r>
              <a:rPr lang="en-US" sz="1600" b="1" dirty="0"/>
              <a:t> </a:t>
            </a:r>
            <a:r>
              <a:rPr lang="en-US" sz="1600" b="1" dirty="0" err="1"/>
              <a:t>fractus</a:t>
            </a:r>
            <a:r>
              <a:rPr lang="en-US" sz="1600" b="1" dirty="0"/>
              <a:t> est.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F64CB1D-15E6-A446-B9D5-A06D14BBD4EB}"/>
              </a:ext>
            </a:extLst>
          </p:cNvPr>
          <p:cNvCxnSpPr>
            <a:cxnSpLocks/>
          </p:cNvCxnSpPr>
          <p:nvPr/>
        </p:nvCxnSpPr>
        <p:spPr>
          <a:xfrm>
            <a:off x="2653218" y="5915532"/>
            <a:ext cx="60384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CCE6D884-2F17-914D-ADB6-3761AF5CE606}"/>
              </a:ext>
            </a:extLst>
          </p:cNvPr>
          <p:cNvSpPr/>
          <p:nvPr/>
        </p:nvSpPr>
        <p:spPr>
          <a:xfrm>
            <a:off x="7494894" y="2945539"/>
            <a:ext cx="1525337" cy="2722566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005AF45-6198-5F48-9805-C204CB36B03B}"/>
              </a:ext>
            </a:extLst>
          </p:cNvPr>
          <p:cNvSpPr txBox="1"/>
          <p:nvPr/>
        </p:nvSpPr>
        <p:spPr>
          <a:xfrm>
            <a:off x="7680574" y="2982148"/>
            <a:ext cx="982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new words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31A0E2C-968F-B14B-9BAF-FC1E9BD269A8}"/>
              </a:ext>
            </a:extLst>
          </p:cNvPr>
          <p:cNvSpPr txBox="1"/>
          <p:nvPr/>
        </p:nvSpPr>
        <p:spPr>
          <a:xfrm>
            <a:off x="7479753" y="3228226"/>
            <a:ext cx="16353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terribilis</a:t>
            </a:r>
            <a:r>
              <a:rPr lang="en-US" sz="1600" dirty="0"/>
              <a:t> terrible</a:t>
            </a:r>
          </a:p>
          <a:p>
            <a:endParaRPr lang="en-US" sz="1600" dirty="0"/>
          </a:p>
          <a:p>
            <a:r>
              <a:rPr lang="en-US" sz="1600" b="1" dirty="0" err="1"/>
              <a:t>adiuvare</a:t>
            </a:r>
            <a:r>
              <a:rPr lang="en-US" sz="1600" dirty="0"/>
              <a:t> to help</a:t>
            </a:r>
          </a:p>
          <a:p>
            <a:endParaRPr lang="en-US" sz="1600" b="1" dirty="0"/>
          </a:p>
          <a:p>
            <a:r>
              <a:rPr lang="en-US" sz="1600" b="1" dirty="0" err="1"/>
              <a:t>ursus</a:t>
            </a:r>
            <a:r>
              <a:rPr lang="en-US" sz="1600" b="1" dirty="0"/>
              <a:t> </a:t>
            </a:r>
            <a:r>
              <a:rPr lang="en-US" sz="1600" dirty="0"/>
              <a:t>bear 🐻</a:t>
            </a:r>
          </a:p>
          <a:p>
            <a:endParaRPr lang="en-US" sz="1600" b="1" dirty="0"/>
          </a:p>
          <a:p>
            <a:r>
              <a:rPr lang="en-US" sz="1600" b="1" dirty="0" err="1"/>
              <a:t>quod</a:t>
            </a:r>
            <a:r>
              <a:rPr lang="en-US" sz="1600" b="1" dirty="0"/>
              <a:t> </a:t>
            </a:r>
            <a:r>
              <a:rPr lang="en-US" sz="1600" dirty="0"/>
              <a:t>because</a:t>
            </a:r>
          </a:p>
          <a:p>
            <a:endParaRPr lang="en-US" sz="1600" dirty="0"/>
          </a:p>
          <a:p>
            <a:r>
              <a:rPr lang="en-US" sz="1600" b="1" dirty="0" err="1"/>
              <a:t>fractus</a:t>
            </a:r>
            <a:r>
              <a:rPr lang="en-US" sz="1600" dirty="0"/>
              <a:t> broken</a:t>
            </a:r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6153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344109"/>
            <a:ext cx="7810500" cy="89064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Well done for completing Unit 11!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FB235E-1560-A141-8529-A3235378EB29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11.06 Unit 11 assessment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AA5898-2C5D-A44B-9C1F-A48A10CFF476}"/>
              </a:ext>
            </a:extLst>
          </p:cNvPr>
          <p:cNvSpPr/>
          <p:nvPr/>
        </p:nvSpPr>
        <p:spPr>
          <a:xfrm>
            <a:off x="1131484" y="2128052"/>
            <a:ext cx="35660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7E79"/>
                </a:solidFill>
                <a:cs typeface="Papyrus"/>
              </a:rPr>
              <a:t>In the next unit…</a:t>
            </a:r>
          </a:p>
        </p:txBody>
      </p:sp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63FA782-00C7-DD41-8CDD-0C98DCE166D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929777" y="2284790"/>
            <a:ext cx="3399917" cy="3751548"/>
          </a:xfrm>
          <a:custGeom>
            <a:avLst/>
            <a:gdLst>
              <a:gd name="connsiteX0" fmla="*/ 0 w 3399917"/>
              <a:gd name="connsiteY0" fmla="*/ 0 h 3751548"/>
              <a:gd name="connsiteX1" fmla="*/ 600652 w 3399917"/>
              <a:gd name="connsiteY1" fmla="*/ 0 h 3751548"/>
              <a:gd name="connsiteX2" fmla="*/ 1065307 w 3399917"/>
              <a:gd name="connsiteY2" fmla="*/ 0 h 3751548"/>
              <a:gd name="connsiteX3" fmla="*/ 1597961 w 3399917"/>
              <a:gd name="connsiteY3" fmla="*/ 0 h 3751548"/>
              <a:gd name="connsiteX4" fmla="*/ 2232612 w 3399917"/>
              <a:gd name="connsiteY4" fmla="*/ 0 h 3751548"/>
              <a:gd name="connsiteX5" fmla="*/ 2799265 w 3399917"/>
              <a:gd name="connsiteY5" fmla="*/ 0 h 3751548"/>
              <a:gd name="connsiteX6" fmla="*/ 3399917 w 3399917"/>
              <a:gd name="connsiteY6" fmla="*/ 0 h 3751548"/>
              <a:gd name="connsiteX7" fmla="*/ 3399917 w 3399917"/>
              <a:gd name="connsiteY7" fmla="*/ 498420 h 3751548"/>
              <a:gd name="connsiteX8" fmla="*/ 3399917 w 3399917"/>
              <a:gd name="connsiteY8" fmla="*/ 959324 h 3751548"/>
              <a:gd name="connsiteX9" fmla="*/ 3399917 w 3399917"/>
              <a:gd name="connsiteY9" fmla="*/ 1532775 h 3751548"/>
              <a:gd name="connsiteX10" fmla="*/ 3399917 w 3399917"/>
              <a:gd name="connsiteY10" fmla="*/ 1993680 h 3751548"/>
              <a:gd name="connsiteX11" fmla="*/ 3399917 w 3399917"/>
              <a:gd name="connsiteY11" fmla="*/ 2417069 h 3751548"/>
              <a:gd name="connsiteX12" fmla="*/ 3399917 w 3399917"/>
              <a:gd name="connsiteY12" fmla="*/ 2877973 h 3751548"/>
              <a:gd name="connsiteX13" fmla="*/ 3399917 w 3399917"/>
              <a:gd name="connsiteY13" fmla="*/ 3751548 h 3751548"/>
              <a:gd name="connsiteX14" fmla="*/ 2833264 w 3399917"/>
              <a:gd name="connsiteY14" fmla="*/ 3751548 h 3751548"/>
              <a:gd name="connsiteX15" fmla="*/ 2266611 w 3399917"/>
              <a:gd name="connsiteY15" fmla="*/ 3751548 h 3751548"/>
              <a:gd name="connsiteX16" fmla="*/ 1767957 w 3399917"/>
              <a:gd name="connsiteY16" fmla="*/ 3751548 h 3751548"/>
              <a:gd name="connsiteX17" fmla="*/ 1201304 w 3399917"/>
              <a:gd name="connsiteY17" fmla="*/ 3751548 h 3751548"/>
              <a:gd name="connsiteX18" fmla="*/ 634651 w 3399917"/>
              <a:gd name="connsiteY18" fmla="*/ 3751548 h 3751548"/>
              <a:gd name="connsiteX19" fmla="*/ 0 w 3399917"/>
              <a:gd name="connsiteY19" fmla="*/ 3751548 h 3751548"/>
              <a:gd name="connsiteX20" fmla="*/ 0 w 3399917"/>
              <a:gd name="connsiteY20" fmla="*/ 3215613 h 3751548"/>
              <a:gd name="connsiteX21" fmla="*/ 0 w 3399917"/>
              <a:gd name="connsiteY21" fmla="*/ 2717193 h 3751548"/>
              <a:gd name="connsiteX22" fmla="*/ 0 w 3399917"/>
              <a:gd name="connsiteY22" fmla="*/ 2181257 h 3751548"/>
              <a:gd name="connsiteX23" fmla="*/ 0 w 3399917"/>
              <a:gd name="connsiteY23" fmla="*/ 1607806 h 3751548"/>
              <a:gd name="connsiteX24" fmla="*/ 0 w 3399917"/>
              <a:gd name="connsiteY24" fmla="*/ 1034355 h 3751548"/>
              <a:gd name="connsiteX25" fmla="*/ 0 w 3399917"/>
              <a:gd name="connsiteY25" fmla="*/ 460904 h 3751548"/>
              <a:gd name="connsiteX26" fmla="*/ 0 w 3399917"/>
              <a:gd name="connsiteY26" fmla="*/ 0 h 3751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399917" h="3751548" fill="none" extrusionOk="0">
                <a:moveTo>
                  <a:pt x="0" y="0"/>
                </a:moveTo>
                <a:cubicBezTo>
                  <a:pt x="178437" y="-34117"/>
                  <a:pt x="438626" y="69317"/>
                  <a:pt x="600652" y="0"/>
                </a:cubicBezTo>
                <a:cubicBezTo>
                  <a:pt x="762678" y="-69317"/>
                  <a:pt x="856818" y="32910"/>
                  <a:pt x="1065307" y="0"/>
                </a:cubicBezTo>
                <a:cubicBezTo>
                  <a:pt x="1273797" y="-32910"/>
                  <a:pt x="1466442" y="56541"/>
                  <a:pt x="1597961" y="0"/>
                </a:cubicBezTo>
                <a:cubicBezTo>
                  <a:pt x="1729480" y="-56541"/>
                  <a:pt x="1973153" y="40539"/>
                  <a:pt x="2232612" y="0"/>
                </a:cubicBezTo>
                <a:cubicBezTo>
                  <a:pt x="2492071" y="-40539"/>
                  <a:pt x="2652780" y="63799"/>
                  <a:pt x="2799265" y="0"/>
                </a:cubicBezTo>
                <a:cubicBezTo>
                  <a:pt x="2945750" y="-63799"/>
                  <a:pt x="3153357" y="20041"/>
                  <a:pt x="3399917" y="0"/>
                </a:cubicBezTo>
                <a:cubicBezTo>
                  <a:pt x="3410038" y="209417"/>
                  <a:pt x="3395249" y="308180"/>
                  <a:pt x="3399917" y="498420"/>
                </a:cubicBezTo>
                <a:cubicBezTo>
                  <a:pt x="3404585" y="688660"/>
                  <a:pt x="3382539" y="736014"/>
                  <a:pt x="3399917" y="959324"/>
                </a:cubicBezTo>
                <a:cubicBezTo>
                  <a:pt x="3417295" y="1182634"/>
                  <a:pt x="3358679" y="1302748"/>
                  <a:pt x="3399917" y="1532775"/>
                </a:cubicBezTo>
                <a:cubicBezTo>
                  <a:pt x="3441155" y="1762802"/>
                  <a:pt x="3367440" y="1782621"/>
                  <a:pt x="3399917" y="1993680"/>
                </a:cubicBezTo>
                <a:cubicBezTo>
                  <a:pt x="3432394" y="2204739"/>
                  <a:pt x="3392198" y="2292470"/>
                  <a:pt x="3399917" y="2417069"/>
                </a:cubicBezTo>
                <a:cubicBezTo>
                  <a:pt x="3407636" y="2541668"/>
                  <a:pt x="3373030" y="2716002"/>
                  <a:pt x="3399917" y="2877973"/>
                </a:cubicBezTo>
                <a:cubicBezTo>
                  <a:pt x="3426804" y="3039944"/>
                  <a:pt x="3327757" y="3522468"/>
                  <a:pt x="3399917" y="3751548"/>
                </a:cubicBezTo>
                <a:cubicBezTo>
                  <a:pt x="3198274" y="3769952"/>
                  <a:pt x="2957233" y="3718472"/>
                  <a:pt x="2833264" y="3751548"/>
                </a:cubicBezTo>
                <a:cubicBezTo>
                  <a:pt x="2709295" y="3784624"/>
                  <a:pt x="2394556" y="3691716"/>
                  <a:pt x="2266611" y="3751548"/>
                </a:cubicBezTo>
                <a:cubicBezTo>
                  <a:pt x="2138666" y="3811380"/>
                  <a:pt x="2008966" y="3751337"/>
                  <a:pt x="1767957" y="3751548"/>
                </a:cubicBezTo>
                <a:cubicBezTo>
                  <a:pt x="1526948" y="3751759"/>
                  <a:pt x="1477038" y="3740142"/>
                  <a:pt x="1201304" y="3751548"/>
                </a:cubicBezTo>
                <a:cubicBezTo>
                  <a:pt x="925570" y="3762954"/>
                  <a:pt x="914473" y="3725296"/>
                  <a:pt x="634651" y="3751548"/>
                </a:cubicBezTo>
                <a:cubicBezTo>
                  <a:pt x="354829" y="3777800"/>
                  <a:pt x="280596" y="3730397"/>
                  <a:pt x="0" y="3751548"/>
                </a:cubicBezTo>
                <a:cubicBezTo>
                  <a:pt x="-47370" y="3505631"/>
                  <a:pt x="263" y="3413506"/>
                  <a:pt x="0" y="3215613"/>
                </a:cubicBezTo>
                <a:cubicBezTo>
                  <a:pt x="-263" y="3017721"/>
                  <a:pt x="19121" y="2830996"/>
                  <a:pt x="0" y="2717193"/>
                </a:cubicBezTo>
                <a:cubicBezTo>
                  <a:pt x="-19121" y="2603390"/>
                  <a:pt x="35976" y="2306542"/>
                  <a:pt x="0" y="2181257"/>
                </a:cubicBezTo>
                <a:cubicBezTo>
                  <a:pt x="-35976" y="2055972"/>
                  <a:pt x="66153" y="1777695"/>
                  <a:pt x="0" y="1607806"/>
                </a:cubicBezTo>
                <a:cubicBezTo>
                  <a:pt x="-66153" y="1437917"/>
                  <a:pt x="62943" y="1312742"/>
                  <a:pt x="0" y="1034355"/>
                </a:cubicBezTo>
                <a:cubicBezTo>
                  <a:pt x="-62943" y="755968"/>
                  <a:pt x="34613" y="653268"/>
                  <a:pt x="0" y="460904"/>
                </a:cubicBezTo>
                <a:cubicBezTo>
                  <a:pt x="-34613" y="268540"/>
                  <a:pt x="11820" y="131661"/>
                  <a:pt x="0" y="0"/>
                </a:cubicBezTo>
                <a:close/>
              </a:path>
              <a:path w="3399917" h="3751548" stroke="0" extrusionOk="0">
                <a:moveTo>
                  <a:pt x="0" y="0"/>
                </a:moveTo>
                <a:cubicBezTo>
                  <a:pt x="158638" y="-12685"/>
                  <a:pt x="346095" y="2766"/>
                  <a:pt x="532654" y="0"/>
                </a:cubicBezTo>
                <a:cubicBezTo>
                  <a:pt x="719213" y="-2766"/>
                  <a:pt x="783130" y="38334"/>
                  <a:pt x="997309" y="0"/>
                </a:cubicBezTo>
                <a:cubicBezTo>
                  <a:pt x="1211489" y="-38334"/>
                  <a:pt x="1434179" y="59906"/>
                  <a:pt x="1631960" y="0"/>
                </a:cubicBezTo>
                <a:cubicBezTo>
                  <a:pt x="1829741" y="-59906"/>
                  <a:pt x="1963243" y="15427"/>
                  <a:pt x="2164614" y="0"/>
                </a:cubicBezTo>
                <a:cubicBezTo>
                  <a:pt x="2365985" y="-15427"/>
                  <a:pt x="2546473" y="33951"/>
                  <a:pt x="2697267" y="0"/>
                </a:cubicBezTo>
                <a:cubicBezTo>
                  <a:pt x="2848061" y="-33951"/>
                  <a:pt x="3126704" y="34231"/>
                  <a:pt x="3399917" y="0"/>
                </a:cubicBezTo>
                <a:cubicBezTo>
                  <a:pt x="3451878" y="172147"/>
                  <a:pt x="3362714" y="282395"/>
                  <a:pt x="3399917" y="460904"/>
                </a:cubicBezTo>
                <a:cubicBezTo>
                  <a:pt x="3437120" y="639413"/>
                  <a:pt x="3362878" y="842845"/>
                  <a:pt x="3399917" y="996840"/>
                </a:cubicBezTo>
                <a:cubicBezTo>
                  <a:pt x="3436956" y="1150835"/>
                  <a:pt x="3367239" y="1306410"/>
                  <a:pt x="3399917" y="1457744"/>
                </a:cubicBezTo>
                <a:cubicBezTo>
                  <a:pt x="3432595" y="1609078"/>
                  <a:pt x="3397572" y="1719154"/>
                  <a:pt x="3399917" y="1918649"/>
                </a:cubicBezTo>
                <a:cubicBezTo>
                  <a:pt x="3402262" y="2118145"/>
                  <a:pt x="3366690" y="2281729"/>
                  <a:pt x="3399917" y="2454584"/>
                </a:cubicBezTo>
                <a:cubicBezTo>
                  <a:pt x="3433144" y="2627440"/>
                  <a:pt x="3340331" y="2755651"/>
                  <a:pt x="3399917" y="3028035"/>
                </a:cubicBezTo>
                <a:cubicBezTo>
                  <a:pt x="3459503" y="3300419"/>
                  <a:pt x="3392017" y="3541046"/>
                  <a:pt x="3399917" y="3751548"/>
                </a:cubicBezTo>
                <a:cubicBezTo>
                  <a:pt x="3206605" y="3779231"/>
                  <a:pt x="2955981" y="3721444"/>
                  <a:pt x="2833264" y="3751548"/>
                </a:cubicBezTo>
                <a:cubicBezTo>
                  <a:pt x="2710547" y="3781652"/>
                  <a:pt x="2455847" y="3708862"/>
                  <a:pt x="2334610" y="3751548"/>
                </a:cubicBezTo>
                <a:cubicBezTo>
                  <a:pt x="2213373" y="3794234"/>
                  <a:pt x="1963562" y="3710804"/>
                  <a:pt x="1767957" y="3751548"/>
                </a:cubicBezTo>
                <a:cubicBezTo>
                  <a:pt x="1572352" y="3792292"/>
                  <a:pt x="1284767" y="3703241"/>
                  <a:pt x="1133306" y="3751548"/>
                </a:cubicBezTo>
                <a:cubicBezTo>
                  <a:pt x="981845" y="3799855"/>
                  <a:pt x="843741" y="3749648"/>
                  <a:pt x="566653" y="3751548"/>
                </a:cubicBezTo>
                <a:cubicBezTo>
                  <a:pt x="289565" y="3753448"/>
                  <a:pt x="197829" y="3744989"/>
                  <a:pt x="0" y="3751548"/>
                </a:cubicBezTo>
                <a:cubicBezTo>
                  <a:pt x="-55128" y="3529336"/>
                  <a:pt x="37745" y="3397247"/>
                  <a:pt x="0" y="3290644"/>
                </a:cubicBezTo>
                <a:cubicBezTo>
                  <a:pt x="-37745" y="3184041"/>
                  <a:pt x="45517" y="2998115"/>
                  <a:pt x="0" y="2792224"/>
                </a:cubicBezTo>
                <a:cubicBezTo>
                  <a:pt x="-45517" y="2586333"/>
                  <a:pt x="50790" y="2369679"/>
                  <a:pt x="0" y="2181257"/>
                </a:cubicBezTo>
                <a:cubicBezTo>
                  <a:pt x="-50790" y="1992835"/>
                  <a:pt x="1283" y="1827874"/>
                  <a:pt x="0" y="1645322"/>
                </a:cubicBezTo>
                <a:cubicBezTo>
                  <a:pt x="-1283" y="1462770"/>
                  <a:pt x="41060" y="1384214"/>
                  <a:pt x="0" y="1146902"/>
                </a:cubicBezTo>
                <a:cubicBezTo>
                  <a:pt x="-41060" y="909590"/>
                  <a:pt x="35937" y="907848"/>
                  <a:pt x="0" y="723513"/>
                </a:cubicBezTo>
                <a:cubicBezTo>
                  <a:pt x="-35937" y="539178"/>
                  <a:pt x="19372" y="247831"/>
                  <a:pt x="0" y="0"/>
                </a:cubicBezTo>
                <a:close/>
              </a:path>
            </a:pathLst>
          </a:custGeom>
          <a:ln>
            <a:solidFill>
              <a:srgbClr val="8EAA4D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5-point Star 2">
            <a:extLst>
              <a:ext uri="{FF2B5EF4-FFF2-40B4-BE49-F238E27FC236}">
                <a16:creationId xmlns:a16="http://schemas.microsoft.com/office/drawing/2014/main" id="{CC2DB549-A6A8-694C-BD9C-097E507A7981}"/>
              </a:ext>
            </a:extLst>
          </p:cNvPr>
          <p:cNvSpPr/>
          <p:nvPr/>
        </p:nvSpPr>
        <p:spPr>
          <a:xfrm>
            <a:off x="1181100" y="1101406"/>
            <a:ext cx="397776" cy="397513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>
            <a:extLst>
              <a:ext uri="{FF2B5EF4-FFF2-40B4-BE49-F238E27FC236}">
                <a16:creationId xmlns:a16="http://schemas.microsoft.com/office/drawing/2014/main" id="{01559F6D-C02E-3043-BD8C-D1A1CB302A4E}"/>
              </a:ext>
            </a:extLst>
          </p:cNvPr>
          <p:cNvSpPr/>
          <p:nvPr/>
        </p:nvSpPr>
        <p:spPr>
          <a:xfrm>
            <a:off x="1752600" y="1101406"/>
            <a:ext cx="397776" cy="397513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46413726-0096-0543-92AA-E48CF4329788}"/>
              </a:ext>
            </a:extLst>
          </p:cNvPr>
          <p:cNvSpPr/>
          <p:nvPr/>
        </p:nvSpPr>
        <p:spPr>
          <a:xfrm>
            <a:off x="2324100" y="1101406"/>
            <a:ext cx="397776" cy="397513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>
            <a:extLst>
              <a:ext uri="{FF2B5EF4-FFF2-40B4-BE49-F238E27FC236}">
                <a16:creationId xmlns:a16="http://schemas.microsoft.com/office/drawing/2014/main" id="{A77ECDA0-45C1-4645-A1A0-FDB9284E0F40}"/>
              </a:ext>
            </a:extLst>
          </p:cNvPr>
          <p:cNvSpPr/>
          <p:nvPr/>
        </p:nvSpPr>
        <p:spPr>
          <a:xfrm>
            <a:off x="2876550" y="1101406"/>
            <a:ext cx="397776" cy="397513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>
            <a:extLst>
              <a:ext uri="{FF2B5EF4-FFF2-40B4-BE49-F238E27FC236}">
                <a16:creationId xmlns:a16="http://schemas.microsoft.com/office/drawing/2014/main" id="{8094285E-BBC1-3D48-9781-5C8CA9CDA62F}"/>
              </a:ext>
            </a:extLst>
          </p:cNvPr>
          <p:cNvSpPr/>
          <p:nvPr/>
        </p:nvSpPr>
        <p:spPr>
          <a:xfrm>
            <a:off x="3751385" y="1083821"/>
            <a:ext cx="397776" cy="397513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BF296FAE-B383-274B-BDD9-54C9CA6CA42A}"/>
              </a:ext>
            </a:extLst>
          </p:cNvPr>
          <p:cNvSpPr/>
          <p:nvPr/>
        </p:nvSpPr>
        <p:spPr>
          <a:xfrm>
            <a:off x="4305300" y="1101406"/>
            <a:ext cx="397776" cy="397513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>
            <a:extLst>
              <a:ext uri="{FF2B5EF4-FFF2-40B4-BE49-F238E27FC236}">
                <a16:creationId xmlns:a16="http://schemas.microsoft.com/office/drawing/2014/main" id="{56DB6650-3B73-E741-A0E5-44A3D97AA5AD}"/>
              </a:ext>
            </a:extLst>
          </p:cNvPr>
          <p:cNvSpPr/>
          <p:nvPr/>
        </p:nvSpPr>
        <p:spPr>
          <a:xfrm>
            <a:off x="4893129" y="1101406"/>
            <a:ext cx="397776" cy="397513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>
            <a:extLst>
              <a:ext uri="{FF2B5EF4-FFF2-40B4-BE49-F238E27FC236}">
                <a16:creationId xmlns:a16="http://schemas.microsoft.com/office/drawing/2014/main" id="{177D2591-7801-7942-8D38-3C22AA94E020}"/>
              </a:ext>
            </a:extLst>
          </p:cNvPr>
          <p:cNvSpPr/>
          <p:nvPr/>
        </p:nvSpPr>
        <p:spPr>
          <a:xfrm>
            <a:off x="5429250" y="1101406"/>
            <a:ext cx="397776" cy="397513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>
            <a:extLst>
              <a:ext uri="{FF2B5EF4-FFF2-40B4-BE49-F238E27FC236}">
                <a16:creationId xmlns:a16="http://schemas.microsoft.com/office/drawing/2014/main" id="{8B9F1BC0-1D4B-B34E-BBB1-CAD7D6DFE7C7}"/>
              </a:ext>
            </a:extLst>
          </p:cNvPr>
          <p:cNvSpPr/>
          <p:nvPr/>
        </p:nvSpPr>
        <p:spPr>
          <a:xfrm>
            <a:off x="6389001" y="1107437"/>
            <a:ext cx="397776" cy="397513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>
            <a:extLst>
              <a:ext uri="{FF2B5EF4-FFF2-40B4-BE49-F238E27FC236}">
                <a16:creationId xmlns:a16="http://schemas.microsoft.com/office/drawing/2014/main" id="{C09E354A-BCF1-1241-BB54-4E3C90D3B07C}"/>
              </a:ext>
            </a:extLst>
          </p:cNvPr>
          <p:cNvSpPr/>
          <p:nvPr/>
        </p:nvSpPr>
        <p:spPr>
          <a:xfrm>
            <a:off x="6960501" y="1107437"/>
            <a:ext cx="397776" cy="397513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>
            <a:extLst>
              <a:ext uri="{FF2B5EF4-FFF2-40B4-BE49-F238E27FC236}">
                <a16:creationId xmlns:a16="http://schemas.microsoft.com/office/drawing/2014/main" id="{A91C47C6-7F31-C348-8E72-8E2A92EB5046}"/>
              </a:ext>
            </a:extLst>
          </p:cNvPr>
          <p:cNvSpPr/>
          <p:nvPr/>
        </p:nvSpPr>
        <p:spPr>
          <a:xfrm>
            <a:off x="7532001" y="1107437"/>
            <a:ext cx="397776" cy="397513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>
            <a:extLst>
              <a:ext uri="{FF2B5EF4-FFF2-40B4-BE49-F238E27FC236}">
                <a16:creationId xmlns:a16="http://schemas.microsoft.com/office/drawing/2014/main" id="{A975E001-FCCF-3F48-A1A0-22EA44FE3D36}"/>
              </a:ext>
            </a:extLst>
          </p:cNvPr>
          <p:cNvSpPr/>
          <p:nvPr/>
        </p:nvSpPr>
        <p:spPr>
          <a:xfrm>
            <a:off x="8084451" y="1107437"/>
            <a:ext cx="397776" cy="397513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>
            <a:extLst>
              <a:ext uri="{FF2B5EF4-FFF2-40B4-BE49-F238E27FC236}">
                <a16:creationId xmlns:a16="http://schemas.microsoft.com/office/drawing/2014/main" id="{B2C55D09-3957-4A4D-A9ED-37BC1506775D}"/>
              </a:ext>
            </a:extLst>
          </p:cNvPr>
          <p:cNvSpPr/>
          <p:nvPr/>
        </p:nvSpPr>
        <p:spPr>
          <a:xfrm>
            <a:off x="9056001" y="1115693"/>
            <a:ext cx="397776" cy="397513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>
            <a:extLst>
              <a:ext uri="{FF2B5EF4-FFF2-40B4-BE49-F238E27FC236}">
                <a16:creationId xmlns:a16="http://schemas.microsoft.com/office/drawing/2014/main" id="{1AC139F1-87DE-954B-9D04-5EC53C66B111}"/>
              </a:ext>
            </a:extLst>
          </p:cNvPr>
          <p:cNvSpPr/>
          <p:nvPr/>
        </p:nvSpPr>
        <p:spPr>
          <a:xfrm>
            <a:off x="9627501" y="1115693"/>
            <a:ext cx="397776" cy="397513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>
            <a:extLst>
              <a:ext uri="{FF2B5EF4-FFF2-40B4-BE49-F238E27FC236}">
                <a16:creationId xmlns:a16="http://schemas.microsoft.com/office/drawing/2014/main" id="{809706E8-BFF2-1F4F-9745-5424062DD792}"/>
              </a:ext>
            </a:extLst>
          </p:cNvPr>
          <p:cNvSpPr/>
          <p:nvPr/>
        </p:nvSpPr>
        <p:spPr>
          <a:xfrm>
            <a:off x="10199001" y="1115693"/>
            <a:ext cx="397776" cy="397513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point Star 30">
            <a:extLst>
              <a:ext uri="{FF2B5EF4-FFF2-40B4-BE49-F238E27FC236}">
                <a16:creationId xmlns:a16="http://schemas.microsoft.com/office/drawing/2014/main" id="{58421C88-0883-3246-9D82-02B8E009113D}"/>
              </a:ext>
            </a:extLst>
          </p:cNvPr>
          <p:cNvSpPr/>
          <p:nvPr/>
        </p:nvSpPr>
        <p:spPr>
          <a:xfrm>
            <a:off x="10751451" y="1115693"/>
            <a:ext cx="397776" cy="397513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point Star 31">
            <a:extLst>
              <a:ext uri="{FF2B5EF4-FFF2-40B4-BE49-F238E27FC236}">
                <a16:creationId xmlns:a16="http://schemas.microsoft.com/office/drawing/2014/main" id="{5A0784D2-A91D-484F-BD7E-EFD81CB389D1}"/>
              </a:ext>
            </a:extLst>
          </p:cNvPr>
          <p:cNvSpPr/>
          <p:nvPr/>
        </p:nvSpPr>
        <p:spPr>
          <a:xfrm>
            <a:off x="1181100" y="1115693"/>
            <a:ext cx="397776" cy="397513"/>
          </a:xfrm>
          <a:prstGeom prst="star5">
            <a:avLst/>
          </a:prstGeom>
          <a:solidFill>
            <a:schemeClr val="accent4"/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flood" dir="t"/>
          </a:scene3d>
          <a:sp3d>
            <a:bevelT w="4445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  <p:sp>
        <p:nvSpPr>
          <p:cNvPr id="36" name="5-point Star 35">
            <a:extLst>
              <a:ext uri="{FF2B5EF4-FFF2-40B4-BE49-F238E27FC236}">
                <a16:creationId xmlns:a16="http://schemas.microsoft.com/office/drawing/2014/main" id="{7125CCF1-A714-3E42-B264-7D0DBE3F1083}"/>
              </a:ext>
            </a:extLst>
          </p:cNvPr>
          <p:cNvSpPr/>
          <p:nvPr/>
        </p:nvSpPr>
        <p:spPr>
          <a:xfrm>
            <a:off x="7544272" y="1107942"/>
            <a:ext cx="397776" cy="397513"/>
          </a:xfrm>
          <a:prstGeom prst="star5">
            <a:avLst/>
          </a:prstGeom>
          <a:solidFill>
            <a:schemeClr val="accent4"/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flood" dir="t"/>
          </a:scene3d>
          <a:sp3d>
            <a:bevelT w="4445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  <p:sp>
        <p:nvSpPr>
          <p:cNvPr id="37" name="5-point Star 36">
            <a:extLst>
              <a:ext uri="{FF2B5EF4-FFF2-40B4-BE49-F238E27FC236}">
                <a16:creationId xmlns:a16="http://schemas.microsoft.com/office/drawing/2014/main" id="{11BF8194-9C35-D146-9D4F-F72D8B35A139}"/>
              </a:ext>
            </a:extLst>
          </p:cNvPr>
          <p:cNvSpPr/>
          <p:nvPr/>
        </p:nvSpPr>
        <p:spPr>
          <a:xfrm>
            <a:off x="1750326" y="1115692"/>
            <a:ext cx="397776" cy="397513"/>
          </a:xfrm>
          <a:prstGeom prst="star5">
            <a:avLst/>
          </a:prstGeom>
          <a:solidFill>
            <a:schemeClr val="accent4"/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flood" dir="t"/>
          </a:scene3d>
          <a:sp3d>
            <a:bevelT w="4445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  <p:sp>
        <p:nvSpPr>
          <p:cNvPr id="35" name="5-point Star 34">
            <a:extLst>
              <a:ext uri="{FF2B5EF4-FFF2-40B4-BE49-F238E27FC236}">
                <a16:creationId xmlns:a16="http://schemas.microsoft.com/office/drawing/2014/main" id="{C57C36B7-2F05-5140-A02F-64683A4C5F24}"/>
              </a:ext>
            </a:extLst>
          </p:cNvPr>
          <p:cNvSpPr/>
          <p:nvPr/>
        </p:nvSpPr>
        <p:spPr>
          <a:xfrm>
            <a:off x="2324100" y="1115692"/>
            <a:ext cx="397776" cy="397513"/>
          </a:xfrm>
          <a:prstGeom prst="star5">
            <a:avLst/>
          </a:prstGeom>
          <a:solidFill>
            <a:schemeClr val="accent4"/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flood" dir="t"/>
          </a:scene3d>
          <a:sp3d>
            <a:bevelT w="4445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  <p:sp>
        <p:nvSpPr>
          <p:cNvPr id="39" name="5-point Star 38">
            <a:extLst>
              <a:ext uri="{FF2B5EF4-FFF2-40B4-BE49-F238E27FC236}">
                <a16:creationId xmlns:a16="http://schemas.microsoft.com/office/drawing/2014/main" id="{5E37BFBB-2F58-784D-93F1-FD8ADE76D2EC}"/>
              </a:ext>
            </a:extLst>
          </p:cNvPr>
          <p:cNvSpPr/>
          <p:nvPr/>
        </p:nvSpPr>
        <p:spPr>
          <a:xfrm>
            <a:off x="2886075" y="1115691"/>
            <a:ext cx="397776" cy="397513"/>
          </a:xfrm>
          <a:prstGeom prst="star5">
            <a:avLst/>
          </a:prstGeom>
          <a:solidFill>
            <a:schemeClr val="accent4"/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flood" dir="t"/>
          </a:scene3d>
          <a:sp3d>
            <a:bevelT w="4445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  <p:sp>
        <p:nvSpPr>
          <p:cNvPr id="38" name="5-point Star 37">
            <a:extLst>
              <a:ext uri="{FF2B5EF4-FFF2-40B4-BE49-F238E27FC236}">
                <a16:creationId xmlns:a16="http://schemas.microsoft.com/office/drawing/2014/main" id="{6EC8821A-E683-B741-B54A-CC0F810F6CAD}"/>
              </a:ext>
            </a:extLst>
          </p:cNvPr>
          <p:cNvSpPr/>
          <p:nvPr/>
        </p:nvSpPr>
        <p:spPr>
          <a:xfrm>
            <a:off x="3759448" y="1092241"/>
            <a:ext cx="397776" cy="397513"/>
          </a:xfrm>
          <a:prstGeom prst="star5">
            <a:avLst/>
          </a:prstGeom>
          <a:solidFill>
            <a:schemeClr val="accent4"/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flood" dir="t"/>
          </a:scene3d>
          <a:sp3d>
            <a:bevelT w="4445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  <p:sp>
        <p:nvSpPr>
          <p:cNvPr id="40" name="5-point Star 39">
            <a:extLst>
              <a:ext uri="{FF2B5EF4-FFF2-40B4-BE49-F238E27FC236}">
                <a16:creationId xmlns:a16="http://schemas.microsoft.com/office/drawing/2014/main" id="{37DBC82C-E3F0-4A4D-AF77-45CF7B9430EA}"/>
              </a:ext>
            </a:extLst>
          </p:cNvPr>
          <p:cNvSpPr/>
          <p:nvPr/>
        </p:nvSpPr>
        <p:spPr>
          <a:xfrm>
            <a:off x="4313251" y="1105495"/>
            <a:ext cx="397776" cy="397513"/>
          </a:xfrm>
          <a:prstGeom prst="star5">
            <a:avLst/>
          </a:prstGeom>
          <a:solidFill>
            <a:schemeClr val="accent4"/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flood" dir="t"/>
          </a:scene3d>
          <a:sp3d>
            <a:bevelT w="4445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  <p:sp>
        <p:nvSpPr>
          <p:cNvPr id="43" name="5-point Star 42">
            <a:extLst>
              <a:ext uri="{FF2B5EF4-FFF2-40B4-BE49-F238E27FC236}">
                <a16:creationId xmlns:a16="http://schemas.microsoft.com/office/drawing/2014/main" id="{0BF09BA0-EE44-624F-BBF9-59EDFBE9973F}"/>
              </a:ext>
            </a:extLst>
          </p:cNvPr>
          <p:cNvSpPr/>
          <p:nvPr/>
        </p:nvSpPr>
        <p:spPr>
          <a:xfrm>
            <a:off x="4890197" y="1110934"/>
            <a:ext cx="397776" cy="397513"/>
          </a:xfrm>
          <a:prstGeom prst="star5">
            <a:avLst/>
          </a:prstGeom>
          <a:solidFill>
            <a:schemeClr val="accent4"/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flood" dir="t"/>
          </a:scene3d>
          <a:sp3d>
            <a:bevelT w="4445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  <p:sp>
        <p:nvSpPr>
          <p:cNvPr id="45" name="5-point Star 44">
            <a:extLst>
              <a:ext uri="{FF2B5EF4-FFF2-40B4-BE49-F238E27FC236}">
                <a16:creationId xmlns:a16="http://schemas.microsoft.com/office/drawing/2014/main" id="{E87570F0-32FB-3A44-B597-C1D272DC48F9}"/>
              </a:ext>
            </a:extLst>
          </p:cNvPr>
          <p:cNvSpPr/>
          <p:nvPr/>
        </p:nvSpPr>
        <p:spPr>
          <a:xfrm>
            <a:off x="5429044" y="1110934"/>
            <a:ext cx="397776" cy="397513"/>
          </a:xfrm>
          <a:prstGeom prst="star5">
            <a:avLst/>
          </a:prstGeom>
          <a:solidFill>
            <a:schemeClr val="accent4"/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flood" dir="t"/>
          </a:scene3d>
          <a:sp3d>
            <a:bevelT w="4445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  <p:sp>
        <p:nvSpPr>
          <p:cNvPr id="41" name="5-point Star 40">
            <a:extLst>
              <a:ext uri="{FF2B5EF4-FFF2-40B4-BE49-F238E27FC236}">
                <a16:creationId xmlns:a16="http://schemas.microsoft.com/office/drawing/2014/main" id="{66F57291-36C7-4842-A367-93FBF8EC1173}"/>
              </a:ext>
            </a:extLst>
          </p:cNvPr>
          <p:cNvSpPr/>
          <p:nvPr/>
        </p:nvSpPr>
        <p:spPr>
          <a:xfrm>
            <a:off x="6396077" y="1113709"/>
            <a:ext cx="397776" cy="397513"/>
          </a:xfrm>
          <a:prstGeom prst="star5">
            <a:avLst/>
          </a:prstGeom>
          <a:solidFill>
            <a:schemeClr val="accent4"/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flood" dir="t"/>
          </a:scene3d>
          <a:sp3d>
            <a:bevelT w="4445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  <p:sp>
        <p:nvSpPr>
          <p:cNvPr id="46" name="5-point Star 45">
            <a:extLst>
              <a:ext uri="{FF2B5EF4-FFF2-40B4-BE49-F238E27FC236}">
                <a16:creationId xmlns:a16="http://schemas.microsoft.com/office/drawing/2014/main" id="{590528CA-5686-9B4D-8D51-4B3F0AFD046B}"/>
              </a:ext>
            </a:extLst>
          </p:cNvPr>
          <p:cNvSpPr/>
          <p:nvPr/>
        </p:nvSpPr>
        <p:spPr>
          <a:xfrm>
            <a:off x="6971807" y="1113712"/>
            <a:ext cx="397776" cy="397513"/>
          </a:xfrm>
          <a:prstGeom prst="star5">
            <a:avLst/>
          </a:prstGeom>
          <a:solidFill>
            <a:schemeClr val="accent4"/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flood" dir="t"/>
          </a:scene3d>
          <a:sp3d>
            <a:bevelT w="4445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softEdge">
              <a:bevelT w="25400" h="38100"/>
            </a:sp3d>
          </a:bodyPr>
          <a:lstStyle/>
          <a:p>
            <a:pPr algn="ctr"/>
            <a:endParaRPr lang="en-US" b="1">
              <a:ln/>
              <a:solidFill>
                <a:schemeClr val="accent4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3D476CD-B70E-0640-9794-98B110EB8CD7}"/>
              </a:ext>
            </a:extLst>
          </p:cNvPr>
          <p:cNvGrpSpPr/>
          <p:nvPr/>
        </p:nvGrpSpPr>
        <p:grpSpPr>
          <a:xfrm>
            <a:off x="2065788" y="2850280"/>
            <a:ext cx="3899900" cy="914400"/>
            <a:chOff x="2065788" y="2850280"/>
            <a:chExt cx="3899900" cy="9144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48F488B-F80B-5D45-B605-7F0AAE45EFF6}"/>
                </a:ext>
              </a:extLst>
            </p:cNvPr>
            <p:cNvSpPr txBox="1"/>
            <p:nvPr/>
          </p:nvSpPr>
          <p:spPr>
            <a:xfrm>
              <a:off x="2898566" y="3003757"/>
              <a:ext cx="306712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negative, nope</a:t>
              </a:r>
            </a:p>
          </p:txBody>
        </p:sp>
        <p:pic>
          <p:nvPicPr>
            <p:cNvPr id="7" name="Graphic 6" descr="No sign with solid fill">
              <a:extLst>
                <a:ext uri="{FF2B5EF4-FFF2-40B4-BE49-F238E27FC236}">
                  <a16:creationId xmlns:a16="http://schemas.microsoft.com/office/drawing/2014/main" id="{F3834A3F-021E-ED45-A5AC-6C77505677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065788" y="2850280"/>
              <a:ext cx="914400" cy="914400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896A0C1-9BB9-994F-A883-8234329DA90F}"/>
              </a:ext>
            </a:extLst>
          </p:cNvPr>
          <p:cNvGrpSpPr/>
          <p:nvPr/>
        </p:nvGrpSpPr>
        <p:grpSpPr>
          <a:xfrm>
            <a:off x="2065788" y="4055610"/>
            <a:ext cx="4453279" cy="914400"/>
            <a:chOff x="2065788" y="4055610"/>
            <a:chExt cx="4453279" cy="91440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377DD46-CA2B-044E-B49D-D8CDD130552E}"/>
                </a:ext>
              </a:extLst>
            </p:cNvPr>
            <p:cNvSpPr txBox="1"/>
            <p:nvPr/>
          </p:nvSpPr>
          <p:spPr>
            <a:xfrm>
              <a:off x="2931225" y="4104308"/>
              <a:ext cx="35878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it’s a ‘no’ from me</a:t>
              </a:r>
            </a:p>
          </p:txBody>
        </p:sp>
        <p:pic>
          <p:nvPicPr>
            <p:cNvPr id="13" name="Graphic 12" descr="Thumbs Down with solid fill">
              <a:extLst>
                <a:ext uri="{FF2B5EF4-FFF2-40B4-BE49-F238E27FC236}">
                  <a16:creationId xmlns:a16="http://schemas.microsoft.com/office/drawing/2014/main" id="{4E6EAA19-234C-BF4A-B0E4-12773FB7304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065788" y="4055610"/>
              <a:ext cx="914400" cy="914400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95974A6-7107-BC47-9E9B-4521456F758D}"/>
              </a:ext>
            </a:extLst>
          </p:cNvPr>
          <p:cNvGrpSpPr/>
          <p:nvPr/>
        </p:nvGrpSpPr>
        <p:grpSpPr>
          <a:xfrm>
            <a:off x="2148102" y="5049716"/>
            <a:ext cx="3251933" cy="914400"/>
            <a:chOff x="2148102" y="5049716"/>
            <a:chExt cx="3251933" cy="91440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0BD9046-82DB-A446-971B-44CBA578E02D}"/>
                </a:ext>
              </a:extLst>
            </p:cNvPr>
            <p:cNvSpPr txBox="1"/>
            <p:nvPr/>
          </p:nvSpPr>
          <p:spPr>
            <a:xfrm>
              <a:off x="2899029" y="5205259"/>
              <a:ext cx="25010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not listening</a:t>
              </a:r>
            </a:p>
          </p:txBody>
        </p:sp>
        <p:pic>
          <p:nvPicPr>
            <p:cNvPr id="47" name="Graphic 46" descr="Deaf with solid fill">
              <a:extLst>
                <a:ext uri="{FF2B5EF4-FFF2-40B4-BE49-F238E27FC236}">
                  <a16:creationId xmlns:a16="http://schemas.microsoft.com/office/drawing/2014/main" id="{E36382CA-AD30-E746-8F1E-F6E92941CD2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148102" y="5049716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474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 animBg="1"/>
      <p:bldP spid="3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14382</TotalTime>
  <Words>543</Words>
  <Application>Microsoft Macintosh PowerPoint</Application>
  <PresentationFormat>Widescreen</PresentationFormat>
  <Paragraphs>116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PowerPoint Presentation</vt:lpstr>
      <vt:lpstr>What we’ve learned in Unit 11</vt:lpstr>
      <vt:lpstr>Unit Quiz</vt:lpstr>
      <vt:lpstr>Unit Quiz – question 1</vt:lpstr>
      <vt:lpstr>Unit Quiz  – question 2</vt:lpstr>
      <vt:lpstr>Unit Quiz  – question 3</vt:lpstr>
      <vt:lpstr>Unit Quiz – question 4</vt:lpstr>
      <vt:lpstr>Well done for completing Unit 11!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Classics</dc:title>
  <dc:creator>Charlie Andrew</dc:creator>
  <cp:lastModifiedBy>Summer Andrew</cp:lastModifiedBy>
  <cp:revision>427</cp:revision>
  <dcterms:created xsi:type="dcterms:W3CDTF">2020-08-26T13:00:26Z</dcterms:created>
  <dcterms:modified xsi:type="dcterms:W3CDTF">2022-02-18T14:56:06Z</dcterms:modified>
</cp:coreProperties>
</file>