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91" r:id="rId3"/>
    <p:sldId id="292" r:id="rId4"/>
    <p:sldId id="286" r:id="rId5"/>
    <p:sldId id="332" r:id="rId6"/>
    <p:sldId id="334" r:id="rId7"/>
    <p:sldId id="333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AA4D"/>
    <a:srgbClr val="FFC000"/>
    <a:srgbClr val="FF40FF"/>
    <a:srgbClr val="AB7942"/>
    <a:srgbClr val="945200"/>
    <a:srgbClr val="942093"/>
    <a:srgbClr val="E1C8F8"/>
    <a:srgbClr val="521B93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24"/>
    <p:restoredTop sz="93606"/>
  </p:normalViewPr>
  <p:slideViewPr>
    <p:cSldViewPr snapToGrid="0" snapToObjects="1">
      <p:cViewPr varScale="1">
        <p:scale>
          <a:sx n="98" d="100"/>
          <a:sy n="98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D4568-411D-114A-824D-5D0A02C4BE41}" type="datetimeFigureOut">
              <a:rPr lang="en-US" smtClean="0"/>
              <a:t>1/11/22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AFBC0-18EA-B445-8165-007CF41F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4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2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6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6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9131-0636-4047-8DF3-24E530D7B4AA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B453C-DE0B-7749-80E2-555B75D22710}"/>
              </a:ext>
            </a:extLst>
          </p:cNvPr>
          <p:cNvSpPr txBox="1"/>
          <p:nvPr userDrawn="1"/>
        </p:nvSpPr>
        <p:spPr>
          <a:xfrm>
            <a:off x="10635164" y="6635750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© C Andrew  2016 &amp; 2020</a:t>
            </a:r>
          </a:p>
        </p:txBody>
      </p:sp>
    </p:spTree>
    <p:extLst>
      <p:ext uri="{BB962C8B-B14F-4D97-AF65-F5344CB8AC3E}">
        <p14:creationId xmlns:p14="http://schemas.microsoft.com/office/powerpoint/2010/main" val="399823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9.png"/><Relationship Id="rId7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9.png"/><Relationship Id="rId7" Type="http://schemas.openxmlformats.org/officeDocument/2006/relationships/image" Target="../media/image2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.png"/><Relationship Id="rId18" Type="http://schemas.openxmlformats.org/officeDocument/2006/relationships/image" Target="../media/image27.png"/><Relationship Id="rId3" Type="http://schemas.openxmlformats.org/officeDocument/2006/relationships/image" Target="../media/image16.png"/><Relationship Id="rId21" Type="http://schemas.openxmlformats.org/officeDocument/2006/relationships/image" Target="../media/image30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6.png"/><Relationship Id="rId2" Type="http://schemas.openxmlformats.org/officeDocument/2006/relationships/image" Target="../media/image15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14.png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6.png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17" Type="http://schemas.openxmlformats.org/officeDocument/2006/relationships/image" Target="../media/image12.png"/><Relationship Id="rId2" Type="http://schemas.openxmlformats.org/officeDocument/2006/relationships/image" Target="../media/image20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17" Type="http://schemas.openxmlformats.org/officeDocument/2006/relationships/image" Target="../media/image12.png"/><Relationship Id="rId2" Type="http://schemas.openxmlformats.org/officeDocument/2006/relationships/image" Target="../media/image20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17" Type="http://schemas.openxmlformats.org/officeDocument/2006/relationships/image" Target="../media/image12.png"/><Relationship Id="rId2" Type="http://schemas.openxmlformats.org/officeDocument/2006/relationships/image" Target="../media/image20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17" Type="http://schemas.openxmlformats.org/officeDocument/2006/relationships/image" Target="../media/image12.png"/><Relationship Id="rId2" Type="http://schemas.openxmlformats.org/officeDocument/2006/relationships/image" Target="../media/image20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2.jpeg"/><Relationship Id="rId7" Type="http://schemas.openxmlformats.org/officeDocument/2006/relationships/image" Target="../media/image2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3.png"/><Relationship Id="rId7" Type="http://schemas.openxmlformats.org/officeDocument/2006/relationships/image" Target="../media/image2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88BAB9-B8A2-D04A-B70B-7EF12C5DC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4461"/>
            <a:ext cx="9144000" cy="1201974"/>
          </a:xfrm>
        </p:spPr>
        <p:txBody>
          <a:bodyPr/>
          <a:lstStyle/>
          <a:p>
            <a:r>
              <a:rPr lang="en-US" dirty="0"/>
              <a:t>Unit 7, Session 5</a:t>
            </a:r>
          </a:p>
          <a:p>
            <a:r>
              <a:rPr lang="en-US" sz="3600" dirty="0"/>
              <a:t>Adjectival agreement – subject or object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0F2F3-37A5-2449-AF73-A08FD2615D55}"/>
              </a:ext>
            </a:extLst>
          </p:cNvPr>
          <p:cNvSpPr txBox="1"/>
          <p:nvPr/>
        </p:nvSpPr>
        <p:spPr>
          <a:xfrm>
            <a:off x="457200" y="5654670"/>
            <a:ext cx="11334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7E79"/>
                </a:solidFill>
              </a:rPr>
              <a:t>LO: To see how Latin matches adjectives with the nouns being described depending on whether the nouns are subject or object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CB9602-B12B-5740-836B-518105BC36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595" y="665162"/>
            <a:ext cx="2328809" cy="2590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B86514-9380-3048-9107-A1AE5527F17F}"/>
              </a:ext>
            </a:extLst>
          </p:cNvPr>
          <p:cNvSpPr/>
          <p:nvPr/>
        </p:nvSpPr>
        <p:spPr>
          <a:xfrm>
            <a:off x="204716" y="163776"/>
            <a:ext cx="11791667" cy="6405403"/>
          </a:xfrm>
          <a:prstGeom prst="roundRect">
            <a:avLst>
              <a:gd name="adj" fmla="val 2540"/>
            </a:avLst>
          </a:prstGeom>
          <a:noFill/>
          <a:ln w="38100">
            <a:solidFill>
              <a:srgbClr val="8EAA4D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1143023 h 6858000"/>
                      <a:gd name="connsiteX1" fmla="*/ 1143023 w 12192000"/>
                      <a:gd name="connsiteY1" fmla="*/ 0 h 6858000"/>
                      <a:gd name="connsiteX2" fmla="*/ 1923845 w 12192000"/>
                      <a:gd name="connsiteY2" fmla="*/ 0 h 6858000"/>
                      <a:gd name="connsiteX3" fmla="*/ 2407489 w 12192000"/>
                      <a:gd name="connsiteY3" fmla="*/ 0 h 6858000"/>
                      <a:gd name="connsiteX4" fmla="*/ 2792073 w 12192000"/>
                      <a:gd name="connsiteY4" fmla="*/ 0 h 6858000"/>
                      <a:gd name="connsiteX5" fmla="*/ 3473836 w 12192000"/>
                      <a:gd name="connsiteY5" fmla="*/ 0 h 6858000"/>
                      <a:gd name="connsiteX6" fmla="*/ 3957479 w 12192000"/>
                      <a:gd name="connsiteY6" fmla="*/ 0 h 6858000"/>
                      <a:gd name="connsiteX7" fmla="*/ 4738302 w 12192000"/>
                      <a:gd name="connsiteY7" fmla="*/ 0 h 6858000"/>
                      <a:gd name="connsiteX8" fmla="*/ 5122886 w 12192000"/>
                      <a:gd name="connsiteY8" fmla="*/ 0 h 6858000"/>
                      <a:gd name="connsiteX9" fmla="*/ 5903708 w 12192000"/>
                      <a:gd name="connsiteY9" fmla="*/ 0 h 6858000"/>
                      <a:gd name="connsiteX10" fmla="*/ 6189233 w 12192000"/>
                      <a:gd name="connsiteY10" fmla="*/ 0 h 6858000"/>
                      <a:gd name="connsiteX11" fmla="*/ 6771936 w 12192000"/>
                      <a:gd name="connsiteY11" fmla="*/ 0 h 6858000"/>
                      <a:gd name="connsiteX12" fmla="*/ 7354639 w 12192000"/>
                      <a:gd name="connsiteY12" fmla="*/ 0 h 6858000"/>
                      <a:gd name="connsiteX13" fmla="*/ 7838282 w 12192000"/>
                      <a:gd name="connsiteY13" fmla="*/ 0 h 6858000"/>
                      <a:gd name="connsiteX14" fmla="*/ 8619105 w 12192000"/>
                      <a:gd name="connsiteY14" fmla="*/ 0 h 6858000"/>
                      <a:gd name="connsiteX15" fmla="*/ 9399927 w 12192000"/>
                      <a:gd name="connsiteY15" fmla="*/ 0 h 6858000"/>
                      <a:gd name="connsiteX16" fmla="*/ 9784511 w 12192000"/>
                      <a:gd name="connsiteY16" fmla="*/ 0 h 6858000"/>
                      <a:gd name="connsiteX17" fmla="*/ 10367214 w 12192000"/>
                      <a:gd name="connsiteY17" fmla="*/ 0 h 6858000"/>
                      <a:gd name="connsiteX18" fmla="*/ 11048977 w 12192000"/>
                      <a:gd name="connsiteY18" fmla="*/ 0 h 6858000"/>
                      <a:gd name="connsiteX19" fmla="*/ 12192000 w 12192000"/>
                      <a:gd name="connsiteY19" fmla="*/ 1143023 h 6858000"/>
                      <a:gd name="connsiteX20" fmla="*/ 12192000 w 12192000"/>
                      <a:gd name="connsiteY20" fmla="*/ 1577359 h 6858000"/>
                      <a:gd name="connsiteX21" fmla="*/ 12192000 w 12192000"/>
                      <a:gd name="connsiteY21" fmla="*/ 2240292 h 6858000"/>
                      <a:gd name="connsiteX22" fmla="*/ 12192000 w 12192000"/>
                      <a:gd name="connsiteY22" fmla="*/ 2811786 h 6858000"/>
                      <a:gd name="connsiteX23" fmla="*/ 12192000 w 12192000"/>
                      <a:gd name="connsiteY23" fmla="*/ 3291841 h 6858000"/>
                      <a:gd name="connsiteX24" fmla="*/ 12192000 w 12192000"/>
                      <a:gd name="connsiteY24" fmla="*/ 3863336 h 6858000"/>
                      <a:gd name="connsiteX25" fmla="*/ 12192000 w 12192000"/>
                      <a:gd name="connsiteY25" fmla="*/ 4297671 h 6858000"/>
                      <a:gd name="connsiteX26" fmla="*/ 12192000 w 12192000"/>
                      <a:gd name="connsiteY26" fmla="*/ 4732007 h 6858000"/>
                      <a:gd name="connsiteX27" fmla="*/ 12192000 w 12192000"/>
                      <a:gd name="connsiteY27" fmla="*/ 5714977 h 6858000"/>
                      <a:gd name="connsiteX28" fmla="*/ 11048977 w 12192000"/>
                      <a:gd name="connsiteY28" fmla="*/ 6858000 h 6858000"/>
                      <a:gd name="connsiteX29" fmla="*/ 10763452 w 12192000"/>
                      <a:gd name="connsiteY29" fmla="*/ 6858000 h 6858000"/>
                      <a:gd name="connsiteX30" fmla="*/ 10081690 w 12192000"/>
                      <a:gd name="connsiteY30" fmla="*/ 6858000 h 6858000"/>
                      <a:gd name="connsiteX31" fmla="*/ 9796165 w 12192000"/>
                      <a:gd name="connsiteY31" fmla="*/ 6858000 h 6858000"/>
                      <a:gd name="connsiteX32" fmla="*/ 9114402 w 12192000"/>
                      <a:gd name="connsiteY32" fmla="*/ 6858000 h 6858000"/>
                      <a:gd name="connsiteX33" fmla="*/ 8729818 w 12192000"/>
                      <a:gd name="connsiteY33" fmla="*/ 6858000 h 6858000"/>
                      <a:gd name="connsiteX34" fmla="*/ 8444294 w 12192000"/>
                      <a:gd name="connsiteY34" fmla="*/ 6858000 h 6858000"/>
                      <a:gd name="connsiteX35" fmla="*/ 8059710 w 12192000"/>
                      <a:gd name="connsiteY35" fmla="*/ 6858000 h 6858000"/>
                      <a:gd name="connsiteX36" fmla="*/ 7377947 w 12192000"/>
                      <a:gd name="connsiteY36" fmla="*/ 6858000 h 6858000"/>
                      <a:gd name="connsiteX37" fmla="*/ 6993363 w 12192000"/>
                      <a:gd name="connsiteY37" fmla="*/ 6858000 h 6858000"/>
                      <a:gd name="connsiteX38" fmla="*/ 6707838 w 12192000"/>
                      <a:gd name="connsiteY38" fmla="*/ 6858000 h 6858000"/>
                      <a:gd name="connsiteX39" fmla="*/ 6323254 w 12192000"/>
                      <a:gd name="connsiteY39" fmla="*/ 6858000 h 6858000"/>
                      <a:gd name="connsiteX40" fmla="*/ 5839611 w 12192000"/>
                      <a:gd name="connsiteY40" fmla="*/ 6858000 h 6858000"/>
                      <a:gd name="connsiteX41" fmla="*/ 5256907 w 12192000"/>
                      <a:gd name="connsiteY41" fmla="*/ 6858000 h 6858000"/>
                      <a:gd name="connsiteX42" fmla="*/ 4872323 w 12192000"/>
                      <a:gd name="connsiteY42" fmla="*/ 6858000 h 6858000"/>
                      <a:gd name="connsiteX43" fmla="*/ 4091501 w 12192000"/>
                      <a:gd name="connsiteY43" fmla="*/ 6858000 h 6858000"/>
                      <a:gd name="connsiteX44" fmla="*/ 3508798 w 12192000"/>
                      <a:gd name="connsiteY44" fmla="*/ 6858000 h 6858000"/>
                      <a:gd name="connsiteX45" fmla="*/ 2727976 w 12192000"/>
                      <a:gd name="connsiteY45" fmla="*/ 6858000 h 6858000"/>
                      <a:gd name="connsiteX46" fmla="*/ 2046213 w 12192000"/>
                      <a:gd name="connsiteY46" fmla="*/ 6858000 h 6858000"/>
                      <a:gd name="connsiteX47" fmla="*/ 1143023 w 12192000"/>
                      <a:gd name="connsiteY47" fmla="*/ 6858000 h 6858000"/>
                      <a:gd name="connsiteX48" fmla="*/ 0 w 12192000"/>
                      <a:gd name="connsiteY48" fmla="*/ 5714977 h 6858000"/>
                      <a:gd name="connsiteX49" fmla="*/ 0 w 12192000"/>
                      <a:gd name="connsiteY49" fmla="*/ 5189202 h 6858000"/>
                      <a:gd name="connsiteX50" fmla="*/ 0 w 12192000"/>
                      <a:gd name="connsiteY50" fmla="*/ 4754867 h 6858000"/>
                      <a:gd name="connsiteX51" fmla="*/ 0 w 12192000"/>
                      <a:gd name="connsiteY51" fmla="*/ 4091933 h 6858000"/>
                      <a:gd name="connsiteX52" fmla="*/ 0 w 12192000"/>
                      <a:gd name="connsiteY52" fmla="*/ 3520439 h 6858000"/>
                      <a:gd name="connsiteX53" fmla="*/ 0 w 12192000"/>
                      <a:gd name="connsiteY53" fmla="*/ 2857506 h 6858000"/>
                      <a:gd name="connsiteX54" fmla="*/ 0 w 12192000"/>
                      <a:gd name="connsiteY54" fmla="*/ 2331731 h 6858000"/>
                      <a:gd name="connsiteX55" fmla="*/ 0 w 12192000"/>
                      <a:gd name="connsiteY55" fmla="*/ 1851676 h 6858000"/>
                      <a:gd name="connsiteX56" fmla="*/ 0 w 12192000"/>
                      <a:gd name="connsiteY56" fmla="*/ 1143023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1143023"/>
                        </a:moveTo>
                        <a:cubicBezTo>
                          <a:pt x="-28290" y="494299"/>
                          <a:pt x="394354" y="44060"/>
                          <a:pt x="1143023" y="0"/>
                        </a:cubicBezTo>
                        <a:cubicBezTo>
                          <a:pt x="1450775" y="-69397"/>
                          <a:pt x="1757005" y="74170"/>
                          <a:pt x="1923845" y="0"/>
                        </a:cubicBezTo>
                        <a:cubicBezTo>
                          <a:pt x="2090685" y="-74170"/>
                          <a:pt x="2211996" y="42603"/>
                          <a:pt x="2407489" y="0"/>
                        </a:cubicBezTo>
                        <a:cubicBezTo>
                          <a:pt x="2602982" y="-42603"/>
                          <a:pt x="2674984" y="35029"/>
                          <a:pt x="2792073" y="0"/>
                        </a:cubicBezTo>
                        <a:cubicBezTo>
                          <a:pt x="2909162" y="-35029"/>
                          <a:pt x="3256033" y="18317"/>
                          <a:pt x="3473836" y="0"/>
                        </a:cubicBezTo>
                        <a:cubicBezTo>
                          <a:pt x="3691639" y="-18317"/>
                          <a:pt x="3856322" y="12725"/>
                          <a:pt x="3957479" y="0"/>
                        </a:cubicBezTo>
                        <a:cubicBezTo>
                          <a:pt x="4058636" y="-12725"/>
                          <a:pt x="4359881" y="62969"/>
                          <a:pt x="4738302" y="0"/>
                        </a:cubicBezTo>
                        <a:cubicBezTo>
                          <a:pt x="5116723" y="-62969"/>
                          <a:pt x="4942312" y="6342"/>
                          <a:pt x="5122886" y="0"/>
                        </a:cubicBezTo>
                        <a:cubicBezTo>
                          <a:pt x="5303460" y="-6342"/>
                          <a:pt x="5685444" y="58423"/>
                          <a:pt x="5903708" y="0"/>
                        </a:cubicBezTo>
                        <a:cubicBezTo>
                          <a:pt x="6121972" y="-58423"/>
                          <a:pt x="6099896" y="27968"/>
                          <a:pt x="6189233" y="0"/>
                        </a:cubicBezTo>
                        <a:cubicBezTo>
                          <a:pt x="6278570" y="-27968"/>
                          <a:pt x="6564243" y="58772"/>
                          <a:pt x="6771936" y="0"/>
                        </a:cubicBezTo>
                        <a:cubicBezTo>
                          <a:pt x="6979629" y="-58772"/>
                          <a:pt x="7150676" y="9338"/>
                          <a:pt x="7354639" y="0"/>
                        </a:cubicBezTo>
                        <a:cubicBezTo>
                          <a:pt x="7558602" y="-9338"/>
                          <a:pt x="7678022" y="4832"/>
                          <a:pt x="7838282" y="0"/>
                        </a:cubicBezTo>
                        <a:cubicBezTo>
                          <a:pt x="7998542" y="-4832"/>
                          <a:pt x="8395328" y="82788"/>
                          <a:pt x="8619105" y="0"/>
                        </a:cubicBezTo>
                        <a:cubicBezTo>
                          <a:pt x="8842882" y="-82788"/>
                          <a:pt x="9194565" y="70635"/>
                          <a:pt x="9399927" y="0"/>
                        </a:cubicBezTo>
                        <a:cubicBezTo>
                          <a:pt x="9605289" y="-70635"/>
                          <a:pt x="9688499" y="25428"/>
                          <a:pt x="9784511" y="0"/>
                        </a:cubicBezTo>
                        <a:cubicBezTo>
                          <a:pt x="9880523" y="-25428"/>
                          <a:pt x="10112614" y="58178"/>
                          <a:pt x="10367214" y="0"/>
                        </a:cubicBezTo>
                        <a:cubicBezTo>
                          <a:pt x="10621814" y="-58178"/>
                          <a:pt x="10791911" y="7403"/>
                          <a:pt x="11048977" y="0"/>
                        </a:cubicBezTo>
                        <a:cubicBezTo>
                          <a:pt x="11623948" y="-169372"/>
                          <a:pt x="12287596" y="492328"/>
                          <a:pt x="12192000" y="1143023"/>
                        </a:cubicBezTo>
                        <a:cubicBezTo>
                          <a:pt x="12222846" y="1305508"/>
                          <a:pt x="12182117" y="1389599"/>
                          <a:pt x="12192000" y="1577359"/>
                        </a:cubicBezTo>
                        <a:cubicBezTo>
                          <a:pt x="12201883" y="1765119"/>
                          <a:pt x="12146812" y="1975571"/>
                          <a:pt x="12192000" y="2240292"/>
                        </a:cubicBezTo>
                        <a:cubicBezTo>
                          <a:pt x="12237188" y="2505013"/>
                          <a:pt x="12175481" y="2533710"/>
                          <a:pt x="12192000" y="2811786"/>
                        </a:cubicBezTo>
                        <a:cubicBezTo>
                          <a:pt x="12208519" y="3089862"/>
                          <a:pt x="12163763" y="3169705"/>
                          <a:pt x="12192000" y="3291841"/>
                        </a:cubicBezTo>
                        <a:cubicBezTo>
                          <a:pt x="12220237" y="3413977"/>
                          <a:pt x="12167838" y="3719854"/>
                          <a:pt x="12192000" y="3863336"/>
                        </a:cubicBezTo>
                        <a:cubicBezTo>
                          <a:pt x="12216162" y="4006819"/>
                          <a:pt x="12164354" y="4195130"/>
                          <a:pt x="12192000" y="4297671"/>
                        </a:cubicBezTo>
                        <a:cubicBezTo>
                          <a:pt x="12219646" y="4400212"/>
                          <a:pt x="12150947" y="4618553"/>
                          <a:pt x="12192000" y="4732007"/>
                        </a:cubicBezTo>
                        <a:cubicBezTo>
                          <a:pt x="12233053" y="4845461"/>
                          <a:pt x="12109569" y="5480211"/>
                          <a:pt x="12192000" y="5714977"/>
                        </a:cubicBezTo>
                        <a:cubicBezTo>
                          <a:pt x="12368691" y="6408090"/>
                          <a:pt x="11720805" y="6994600"/>
                          <a:pt x="11048977" y="6858000"/>
                        </a:cubicBezTo>
                        <a:cubicBezTo>
                          <a:pt x="10987144" y="6886139"/>
                          <a:pt x="10847403" y="6838849"/>
                          <a:pt x="10763452" y="6858000"/>
                        </a:cubicBezTo>
                        <a:cubicBezTo>
                          <a:pt x="10679502" y="6877151"/>
                          <a:pt x="10343895" y="6854638"/>
                          <a:pt x="10081690" y="6858000"/>
                        </a:cubicBezTo>
                        <a:cubicBezTo>
                          <a:pt x="9819485" y="6861362"/>
                          <a:pt x="9899699" y="6846950"/>
                          <a:pt x="9796165" y="6858000"/>
                        </a:cubicBezTo>
                        <a:cubicBezTo>
                          <a:pt x="9692632" y="6869050"/>
                          <a:pt x="9319991" y="6786315"/>
                          <a:pt x="9114402" y="6858000"/>
                        </a:cubicBezTo>
                        <a:cubicBezTo>
                          <a:pt x="8908813" y="6929685"/>
                          <a:pt x="8858176" y="6848896"/>
                          <a:pt x="8729818" y="6858000"/>
                        </a:cubicBezTo>
                        <a:cubicBezTo>
                          <a:pt x="8601460" y="6867104"/>
                          <a:pt x="8548436" y="6845701"/>
                          <a:pt x="8444294" y="6858000"/>
                        </a:cubicBezTo>
                        <a:cubicBezTo>
                          <a:pt x="8340152" y="6870299"/>
                          <a:pt x="8155317" y="6850854"/>
                          <a:pt x="8059710" y="6858000"/>
                        </a:cubicBezTo>
                        <a:cubicBezTo>
                          <a:pt x="7964103" y="6865146"/>
                          <a:pt x="7521875" y="6839013"/>
                          <a:pt x="7377947" y="6858000"/>
                        </a:cubicBezTo>
                        <a:cubicBezTo>
                          <a:pt x="7234019" y="6876987"/>
                          <a:pt x="7139488" y="6831521"/>
                          <a:pt x="6993363" y="6858000"/>
                        </a:cubicBezTo>
                        <a:cubicBezTo>
                          <a:pt x="6847238" y="6884479"/>
                          <a:pt x="6789347" y="6827892"/>
                          <a:pt x="6707838" y="6858000"/>
                        </a:cubicBezTo>
                        <a:cubicBezTo>
                          <a:pt x="6626329" y="6888108"/>
                          <a:pt x="6422969" y="6850890"/>
                          <a:pt x="6323254" y="6858000"/>
                        </a:cubicBezTo>
                        <a:cubicBezTo>
                          <a:pt x="6223539" y="6865110"/>
                          <a:pt x="6034058" y="6855262"/>
                          <a:pt x="5839611" y="6858000"/>
                        </a:cubicBezTo>
                        <a:cubicBezTo>
                          <a:pt x="5645164" y="6860738"/>
                          <a:pt x="5519718" y="6810024"/>
                          <a:pt x="5256907" y="6858000"/>
                        </a:cubicBezTo>
                        <a:cubicBezTo>
                          <a:pt x="4994096" y="6905976"/>
                          <a:pt x="4977783" y="6822987"/>
                          <a:pt x="4872323" y="6858000"/>
                        </a:cubicBezTo>
                        <a:cubicBezTo>
                          <a:pt x="4766863" y="6893013"/>
                          <a:pt x="4368016" y="6785862"/>
                          <a:pt x="4091501" y="6858000"/>
                        </a:cubicBezTo>
                        <a:cubicBezTo>
                          <a:pt x="3814986" y="6930138"/>
                          <a:pt x="3655208" y="6810227"/>
                          <a:pt x="3508798" y="6858000"/>
                        </a:cubicBezTo>
                        <a:cubicBezTo>
                          <a:pt x="3362388" y="6905773"/>
                          <a:pt x="3019665" y="6847863"/>
                          <a:pt x="2727976" y="6858000"/>
                        </a:cubicBezTo>
                        <a:cubicBezTo>
                          <a:pt x="2436287" y="6868137"/>
                          <a:pt x="2268477" y="6827091"/>
                          <a:pt x="2046213" y="6858000"/>
                        </a:cubicBezTo>
                        <a:cubicBezTo>
                          <a:pt x="1823949" y="6888909"/>
                          <a:pt x="1545751" y="6767822"/>
                          <a:pt x="1143023" y="6858000"/>
                        </a:cubicBezTo>
                        <a:cubicBezTo>
                          <a:pt x="578120" y="6869378"/>
                          <a:pt x="-50709" y="6364804"/>
                          <a:pt x="0" y="5714977"/>
                        </a:cubicBezTo>
                        <a:cubicBezTo>
                          <a:pt x="-16098" y="5514499"/>
                          <a:pt x="44475" y="5402250"/>
                          <a:pt x="0" y="5189202"/>
                        </a:cubicBezTo>
                        <a:cubicBezTo>
                          <a:pt x="-44475" y="4976155"/>
                          <a:pt x="23780" y="4942722"/>
                          <a:pt x="0" y="4754867"/>
                        </a:cubicBezTo>
                        <a:cubicBezTo>
                          <a:pt x="-23780" y="4567013"/>
                          <a:pt x="9335" y="4247380"/>
                          <a:pt x="0" y="4091933"/>
                        </a:cubicBezTo>
                        <a:cubicBezTo>
                          <a:pt x="-9335" y="3936486"/>
                          <a:pt x="41597" y="3738698"/>
                          <a:pt x="0" y="3520439"/>
                        </a:cubicBezTo>
                        <a:cubicBezTo>
                          <a:pt x="-41597" y="3302180"/>
                          <a:pt x="7603" y="3080610"/>
                          <a:pt x="0" y="2857506"/>
                        </a:cubicBezTo>
                        <a:cubicBezTo>
                          <a:pt x="-7603" y="2634402"/>
                          <a:pt x="9871" y="2562736"/>
                          <a:pt x="0" y="2331731"/>
                        </a:cubicBezTo>
                        <a:cubicBezTo>
                          <a:pt x="-9871" y="2100726"/>
                          <a:pt x="38109" y="2076847"/>
                          <a:pt x="0" y="1851676"/>
                        </a:cubicBezTo>
                        <a:cubicBezTo>
                          <a:pt x="-38109" y="1626506"/>
                          <a:pt x="24038" y="1375073"/>
                          <a:pt x="0" y="114302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D4F83E-2349-9E4C-8138-F88C27099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99" y="3429000"/>
            <a:ext cx="6172200" cy="1041400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10D4EF17-EB8E-7543-9C80-20D01BB3879F}"/>
              </a:ext>
            </a:extLst>
          </p:cNvPr>
          <p:cNvSpPr/>
          <p:nvPr/>
        </p:nvSpPr>
        <p:spPr>
          <a:xfrm>
            <a:off x="7260404" y="446019"/>
            <a:ext cx="2994660" cy="1295400"/>
          </a:xfrm>
          <a:prstGeom prst="wedgeEllipseCallout">
            <a:avLst>
              <a:gd name="adj1" fmla="val -73505"/>
              <a:gd name="adj2" fmla="val 25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salvete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!</a:t>
            </a:r>
            <a:endParaRPr lang="en-US" sz="4000" dirty="0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CC36F092-481A-F94F-BB88-2BB2F8F15F50}"/>
              </a:ext>
            </a:extLst>
          </p:cNvPr>
          <p:cNvSpPr/>
          <p:nvPr/>
        </p:nvSpPr>
        <p:spPr>
          <a:xfrm>
            <a:off x="9640252" y="1421359"/>
            <a:ext cx="2151194" cy="1041401"/>
          </a:xfrm>
          <a:prstGeom prst="wedgeEllipseCallout">
            <a:avLst>
              <a:gd name="adj1" fmla="val 53976"/>
              <a:gd name="adj2" fmla="val 5720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salve!</a:t>
            </a:r>
            <a:endParaRPr lang="en-US" sz="4000" dirty="0"/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DCC98DE6-3E17-374F-AC79-D9AC56A75496}"/>
              </a:ext>
            </a:extLst>
          </p:cNvPr>
          <p:cNvSpPr/>
          <p:nvPr/>
        </p:nvSpPr>
        <p:spPr>
          <a:xfrm>
            <a:off x="457199" y="536791"/>
            <a:ext cx="4269459" cy="1706747"/>
          </a:xfrm>
          <a:prstGeom prst="wedgeEllipseCallout">
            <a:avLst>
              <a:gd name="adj1" fmla="val 73791"/>
              <a:gd name="adj2" fmla="val 1729"/>
            </a:avLst>
          </a:prstGeom>
          <a:solidFill>
            <a:srgbClr val="E1C8F8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mihi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nomen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est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Iucundus</a:t>
            </a:r>
            <a:endParaRPr lang="en-US" sz="3600" dirty="0"/>
          </a:p>
        </p:txBody>
      </p:sp>
      <p:sp>
        <p:nvSpPr>
          <p:cNvPr id="31" name="Oval Callout 30">
            <a:extLst>
              <a:ext uri="{FF2B5EF4-FFF2-40B4-BE49-F238E27FC236}">
                <a16:creationId xmlns:a16="http://schemas.microsoft.com/office/drawing/2014/main" id="{0F42A874-A6CE-2846-BF09-8E830836959E}"/>
              </a:ext>
            </a:extLst>
          </p:cNvPr>
          <p:cNvSpPr/>
          <p:nvPr/>
        </p:nvSpPr>
        <p:spPr>
          <a:xfrm>
            <a:off x="1371277" y="2037189"/>
            <a:ext cx="3848669" cy="1706747"/>
          </a:xfrm>
          <a:prstGeom prst="wedgeEllipseCallout">
            <a:avLst>
              <a:gd name="adj1" fmla="val 50505"/>
              <a:gd name="adj2" fmla="val -75465"/>
            </a:avLst>
          </a:prstGeom>
          <a:solidFill>
            <a:srgbClr val="E1C8F8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quid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tibi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nomen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est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D05C778F-5DF5-0249-B0EE-80CC2A9F2B46}"/>
              </a:ext>
            </a:extLst>
          </p:cNvPr>
          <p:cNvSpPr/>
          <p:nvPr/>
        </p:nvSpPr>
        <p:spPr>
          <a:xfrm>
            <a:off x="950487" y="4039955"/>
            <a:ext cx="4269459" cy="1706747"/>
          </a:xfrm>
          <a:prstGeom prst="wedgeEllipseCallout">
            <a:avLst>
              <a:gd name="adj1" fmla="val -66540"/>
              <a:gd name="adj2" fmla="val -1470"/>
            </a:avLst>
          </a:prstGeom>
          <a:solidFill>
            <a:srgbClr val="E1C8F8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mihi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nomen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est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 …………….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028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27" grpId="0" animBg="1"/>
      <p:bldP spid="31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acca_mala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03929" y="3730305"/>
            <a:ext cx="2601042" cy="26898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05501" y="4126155"/>
            <a:ext cx="1891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vacc</a:t>
            </a:r>
            <a:r>
              <a:rPr lang="en-US" sz="4800" b="1" dirty="0" err="1"/>
              <a:t>ae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366429" y="4124257"/>
            <a:ext cx="1655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irat</a:t>
            </a:r>
            <a:r>
              <a:rPr lang="en-US" sz="4800" b="1" dirty="0" err="1"/>
              <a:t>ae</a:t>
            </a:r>
            <a:endParaRPr lang="en-US" sz="4800" b="1" dirty="0"/>
          </a:p>
        </p:txBody>
      </p:sp>
      <p:pic>
        <p:nvPicPr>
          <p:cNvPr id="19" name="Picture 18" descr="vacca_mala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94102" y="3388223"/>
            <a:ext cx="2159164" cy="22329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18F87CA-06B4-5541-B57A-EFC1D6161DDB}"/>
              </a:ext>
            </a:extLst>
          </p:cNvPr>
          <p:cNvSpPr txBox="1"/>
          <p:nvPr/>
        </p:nvSpPr>
        <p:spPr>
          <a:xfrm>
            <a:off x="8755397" y="2608244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7B75E0-A80B-6749-9A6E-596DE101E7D4}"/>
              </a:ext>
            </a:extLst>
          </p:cNvPr>
          <p:cNvSpPr txBox="1"/>
          <p:nvPr/>
        </p:nvSpPr>
        <p:spPr>
          <a:xfrm>
            <a:off x="2195420" y="2640038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44DFC5-6CAC-2B42-A874-799B8DBE8151}"/>
              </a:ext>
            </a:extLst>
          </p:cNvPr>
          <p:cNvGrpSpPr/>
          <p:nvPr/>
        </p:nvGrpSpPr>
        <p:grpSpPr>
          <a:xfrm>
            <a:off x="8672718" y="1175872"/>
            <a:ext cx="1538082" cy="1491313"/>
            <a:chOff x="7148718" y="274638"/>
            <a:chExt cx="1538082" cy="1491313"/>
          </a:xfrm>
        </p:grpSpPr>
        <p:pic>
          <p:nvPicPr>
            <p:cNvPr id="29" name="Picture 28" descr="porcus_bonus.jpg">
              <a:extLst>
                <a:ext uri="{FF2B5EF4-FFF2-40B4-BE49-F238E27FC236}">
                  <a16:creationId xmlns:a16="http://schemas.microsoft.com/office/drawing/2014/main" id="{EECAFBBC-7890-6246-B72A-CA79C70C4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B71066E-2999-8045-949B-E7E8AB680252}"/>
                </a:ext>
              </a:extLst>
            </p:cNvPr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38A3DF-510F-9043-89CE-82376ED1895F}"/>
              </a:ext>
            </a:extLst>
          </p:cNvPr>
          <p:cNvGrpSpPr/>
          <p:nvPr/>
        </p:nvGrpSpPr>
        <p:grpSpPr>
          <a:xfrm>
            <a:off x="2133030" y="997751"/>
            <a:ext cx="1771941" cy="1788676"/>
            <a:chOff x="609029" y="96518"/>
            <a:chExt cx="1771941" cy="1788676"/>
          </a:xfrm>
        </p:grpSpPr>
        <p:pic>
          <p:nvPicPr>
            <p:cNvPr id="32" name="Picture 31" descr="vacca_bona.jpg">
              <a:extLst>
                <a:ext uri="{FF2B5EF4-FFF2-40B4-BE49-F238E27FC236}">
                  <a16:creationId xmlns:a16="http://schemas.microsoft.com/office/drawing/2014/main" id="{335B0CD0-514C-5B4C-885F-A33E71ACB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EBEA444-73D6-894C-BD7B-3B3D914EED9C}"/>
                </a:ext>
              </a:extLst>
            </p:cNvPr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66B1BD8-C9B9-8D48-BB0D-474E7B585178}"/>
              </a:ext>
            </a:extLst>
          </p:cNvPr>
          <p:cNvSpPr txBox="1"/>
          <p:nvPr/>
        </p:nvSpPr>
        <p:spPr>
          <a:xfrm>
            <a:off x="4648201" y="2608244"/>
            <a:ext cx="12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sordidus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34CC43-481F-5F44-86C1-A9DFA6DAF035}"/>
              </a:ext>
            </a:extLst>
          </p:cNvPr>
          <p:cNvSpPr txBox="1"/>
          <p:nvPr/>
        </p:nvSpPr>
        <p:spPr>
          <a:xfrm>
            <a:off x="6591347" y="2622320"/>
            <a:ext cx="89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iratus</a:t>
            </a:r>
            <a:endParaRPr lang="en-US" sz="2400" dirty="0"/>
          </a:p>
        </p:txBody>
      </p:sp>
      <p:pic>
        <p:nvPicPr>
          <p:cNvPr id="36" name="Picture 35" descr="blood-1294355__180.png">
            <a:extLst>
              <a:ext uri="{FF2B5EF4-FFF2-40B4-BE49-F238E27FC236}">
                <a16:creationId xmlns:a16="http://schemas.microsoft.com/office/drawing/2014/main" id="{0F609C7E-09A3-6148-B344-45AFDA2649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439" y="1327591"/>
            <a:ext cx="1358914" cy="1280653"/>
          </a:xfrm>
          <a:prstGeom prst="rect">
            <a:avLst/>
          </a:prstGeom>
        </p:spPr>
      </p:pic>
      <p:sp>
        <p:nvSpPr>
          <p:cNvPr id="37" name="Title 4">
            <a:extLst>
              <a:ext uri="{FF2B5EF4-FFF2-40B4-BE49-F238E27FC236}">
                <a16:creationId xmlns:a16="http://schemas.microsoft.com/office/drawing/2014/main" id="{ED19A1FC-CA43-6B47-BB3D-39A21BF4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29" y="387334"/>
            <a:ext cx="9283889" cy="736636"/>
          </a:xfrm>
        </p:spPr>
        <p:txBody>
          <a:bodyPr/>
          <a:lstStyle/>
          <a:p>
            <a:pPr algn="ctr"/>
            <a:r>
              <a:rPr lang="en-US" dirty="0"/>
              <a:t>Adjective-noun matching</a:t>
            </a: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D5EFF9-E344-F04C-B3B4-1D2BBACB1C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67" y="178327"/>
            <a:ext cx="1003300" cy="10795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4E71AAA-BCFF-5544-8C1A-4CD027D90C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9649" y="1399540"/>
            <a:ext cx="1231486" cy="1253478"/>
          </a:xfrm>
          <a:prstGeom prst="rect">
            <a:avLst/>
          </a:prstGeom>
        </p:spPr>
      </p:pic>
      <p:sp>
        <p:nvSpPr>
          <p:cNvPr id="40" name="Subtitle 2">
            <a:extLst>
              <a:ext uri="{FF2B5EF4-FFF2-40B4-BE49-F238E27FC236}">
                <a16:creationId xmlns:a16="http://schemas.microsoft.com/office/drawing/2014/main" id="{B41B4871-4776-C94A-8739-46FC81CDB13E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7.05 Adjectival agreement – subject/object</a:t>
            </a:r>
          </a:p>
        </p:txBody>
      </p:sp>
    </p:spTree>
    <p:extLst>
      <p:ext uri="{BB962C8B-B14F-4D97-AF65-F5344CB8AC3E}">
        <p14:creationId xmlns:p14="http://schemas.microsoft.com/office/powerpoint/2010/main" val="82563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529567" y="4153145"/>
            <a:ext cx="1448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porci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204063" y="4162898"/>
            <a:ext cx="1903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sordid</a:t>
            </a:r>
            <a:r>
              <a:rPr lang="en-US" sz="4800" b="1" dirty="0" err="1"/>
              <a:t>i</a:t>
            </a:r>
            <a:endParaRPr lang="en-US" sz="4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323979" y="3069909"/>
            <a:ext cx="5115670" cy="2854491"/>
            <a:chOff x="0" y="2550083"/>
            <a:chExt cx="4089205" cy="2272467"/>
          </a:xfrm>
        </p:grpSpPr>
        <p:grpSp>
          <p:nvGrpSpPr>
            <p:cNvPr id="32" name="Group 31"/>
            <p:cNvGrpSpPr/>
            <p:nvPr/>
          </p:nvGrpSpPr>
          <p:grpSpPr>
            <a:xfrm>
              <a:off x="2064022" y="2550083"/>
              <a:ext cx="2025183" cy="2143257"/>
              <a:chOff x="7148718" y="274638"/>
              <a:chExt cx="1538082" cy="1491313"/>
            </a:xfrm>
          </p:grpSpPr>
          <p:pic>
            <p:nvPicPr>
              <p:cNvPr id="33" name="Picture 32" descr="porcus_bonus.jpg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48718" y="274638"/>
                <a:ext cx="1538082" cy="1491313"/>
              </a:xfrm>
              <a:prstGeom prst="rect">
                <a:avLst/>
              </a:prstGeom>
            </p:spPr>
          </p:pic>
          <p:sp>
            <p:nvSpPr>
              <p:cNvPr id="34" name="Oval 33"/>
              <p:cNvSpPr/>
              <p:nvPr/>
            </p:nvSpPr>
            <p:spPr>
              <a:xfrm>
                <a:off x="7511676" y="290774"/>
                <a:ext cx="910506" cy="3562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flipH="1">
              <a:off x="0" y="2679293"/>
              <a:ext cx="1980086" cy="2143257"/>
              <a:chOff x="7148718" y="274638"/>
              <a:chExt cx="1538082" cy="1491313"/>
            </a:xfrm>
          </p:grpSpPr>
          <p:pic>
            <p:nvPicPr>
              <p:cNvPr id="36" name="Picture 35" descr="porcus_bonus.jpg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48718" y="274638"/>
                <a:ext cx="1538082" cy="1491313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7511676" y="290774"/>
                <a:ext cx="910506" cy="3562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Picture 37" descr="blood-1294355__180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3152" y="3578950"/>
              <a:ext cx="642008" cy="605034"/>
            </a:xfrm>
            <a:prstGeom prst="rect">
              <a:avLst/>
            </a:prstGeom>
          </p:spPr>
        </p:pic>
        <p:pic>
          <p:nvPicPr>
            <p:cNvPr id="39" name="Picture 38" descr="blood-1294355__180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5862" y="2917028"/>
              <a:ext cx="450215" cy="424287"/>
            </a:xfrm>
            <a:prstGeom prst="rect">
              <a:avLst/>
            </a:prstGeom>
          </p:spPr>
        </p:pic>
        <p:pic>
          <p:nvPicPr>
            <p:cNvPr id="40" name="Picture 39" descr="blood-1294355__180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720" y="3265026"/>
              <a:ext cx="450215" cy="424287"/>
            </a:xfrm>
            <a:prstGeom prst="rect">
              <a:avLst/>
            </a:prstGeom>
          </p:spPr>
        </p:pic>
        <p:pic>
          <p:nvPicPr>
            <p:cNvPr id="41" name="Picture 40" descr="blood-1294355__180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4056" y="3868173"/>
              <a:ext cx="450215" cy="424287"/>
            </a:xfrm>
            <a:prstGeom prst="rect">
              <a:avLst/>
            </a:prstGeom>
          </p:spPr>
        </p:pic>
        <p:pic>
          <p:nvPicPr>
            <p:cNvPr id="42" name="Picture 41" descr="blood-1294355__180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505" y="3776159"/>
              <a:ext cx="675323" cy="636431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D927150-858A-A94B-9FC1-B8F6DA188456}"/>
              </a:ext>
            </a:extLst>
          </p:cNvPr>
          <p:cNvSpPr txBox="1"/>
          <p:nvPr/>
        </p:nvSpPr>
        <p:spPr>
          <a:xfrm>
            <a:off x="8755397" y="2608244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9EC8F6-CA7D-5340-9FBB-4869DCA670A4}"/>
              </a:ext>
            </a:extLst>
          </p:cNvPr>
          <p:cNvSpPr txBox="1"/>
          <p:nvPr/>
        </p:nvSpPr>
        <p:spPr>
          <a:xfrm>
            <a:off x="2195420" y="2640038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F217FB-1AE9-2742-B8DF-5108AC63E382}"/>
              </a:ext>
            </a:extLst>
          </p:cNvPr>
          <p:cNvGrpSpPr/>
          <p:nvPr/>
        </p:nvGrpSpPr>
        <p:grpSpPr>
          <a:xfrm>
            <a:off x="8672718" y="1175872"/>
            <a:ext cx="1538082" cy="1491313"/>
            <a:chOff x="7148718" y="274638"/>
            <a:chExt cx="1538082" cy="1491313"/>
          </a:xfrm>
        </p:grpSpPr>
        <p:pic>
          <p:nvPicPr>
            <p:cNvPr id="46" name="Picture 45" descr="porcus_bonus.jpg">
              <a:extLst>
                <a:ext uri="{FF2B5EF4-FFF2-40B4-BE49-F238E27FC236}">
                  <a16:creationId xmlns:a16="http://schemas.microsoft.com/office/drawing/2014/main" id="{C8E730DB-863F-4C4F-9E0C-21A1866F5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D351EF-6AA0-9B4E-B59D-9146053C8B56}"/>
                </a:ext>
              </a:extLst>
            </p:cNvPr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AD444E2-6675-DB47-BD6D-581EE27BCD63}"/>
              </a:ext>
            </a:extLst>
          </p:cNvPr>
          <p:cNvGrpSpPr/>
          <p:nvPr/>
        </p:nvGrpSpPr>
        <p:grpSpPr>
          <a:xfrm>
            <a:off x="2133030" y="997751"/>
            <a:ext cx="1771941" cy="1788676"/>
            <a:chOff x="609029" y="96518"/>
            <a:chExt cx="1771941" cy="1788676"/>
          </a:xfrm>
        </p:grpSpPr>
        <p:pic>
          <p:nvPicPr>
            <p:cNvPr id="49" name="Picture 48" descr="vacca_bona.jpg">
              <a:extLst>
                <a:ext uri="{FF2B5EF4-FFF2-40B4-BE49-F238E27FC236}">
                  <a16:creationId xmlns:a16="http://schemas.microsoft.com/office/drawing/2014/main" id="{99F3A652-DA3D-774F-A8B7-FD3A25159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F50487C-F4EB-0A40-9E36-8066DA2AF827}"/>
                </a:ext>
              </a:extLst>
            </p:cNvPr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31C2D75-F3C4-8E47-BB2E-A86CC7CF4562}"/>
              </a:ext>
            </a:extLst>
          </p:cNvPr>
          <p:cNvSpPr txBox="1"/>
          <p:nvPr/>
        </p:nvSpPr>
        <p:spPr>
          <a:xfrm>
            <a:off x="4648201" y="2608244"/>
            <a:ext cx="12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sordidus</a:t>
            </a:r>
            <a:endParaRPr lang="en-US" sz="2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90BED4-E412-4C4D-8832-182C1730C761}"/>
              </a:ext>
            </a:extLst>
          </p:cNvPr>
          <p:cNvSpPr txBox="1"/>
          <p:nvPr/>
        </p:nvSpPr>
        <p:spPr>
          <a:xfrm>
            <a:off x="6591347" y="2622320"/>
            <a:ext cx="89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iratus</a:t>
            </a:r>
            <a:endParaRPr lang="en-US" sz="2400" dirty="0"/>
          </a:p>
        </p:txBody>
      </p:sp>
      <p:pic>
        <p:nvPicPr>
          <p:cNvPr id="53" name="Picture 52" descr="blood-1294355__180.png">
            <a:extLst>
              <a:ext uri="{FF2B5EF4-FFF2-40B4-BE49-F238E27FC236}">
                <a16:creationId xmlns:a16="http://schemas.microsoft.com/office/drawing/2014/main" id="{C30A5907-907C-7646-AD50-99FD71EF1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439" y="1327591"/>
            <a:ext cx="1358914" cy="1280653"/>
          </a:xfrm>
          <a:prstGeom prst="rect">
            <a:avLst/>
          </a:prstGeom>
        </p:spPr>
      </p:pic>
      <p:sp>
        <p:nvSpPr>
          <p:cNvPr id="54" name="Title 4">
            <a:extLst>
              <a:ext uri="{FF2B5EF4-FFF2-40B4-BE49-F238E27FC236}">
                <a16:creationId xmlns:a16="http://schemas.microsoft.com/office/drawing/2014/main" id="{03C93989-3C77-D340-984E-7048333F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29" y="387334"/>
            <a:ext cx="9283889" cy="736636"/>
          </a:xfrm>
        </p:spPr>
        <p:txBody>
          <a:bodyPr/>
          <a:lstStyle/>
          <a:p>
            <a:pPr algn="ctr"/>
            <a:r>
              <a:rPr lang="en-US" dirty="0"/>
              <a:t>Adjective-noun matching</a:t>
            </a:r>
          </a:p>
        </p:txBody>
      </p: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D52539-2FE2-8D48-ADD4-1DEB0206B2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67" y="178327"/>
            <a:ext cx="1003300" cy="10795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A04C914-C407-7E47-A0F1-5BDDCEC6FE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9649" y="1399540"/>
            <a:ext cx="1231486" cy="1253478"/>
          </a:xfrm>
          <a:prstGeom prst="rect">
            <a:avLst/>
          </a:prstGeom>
        </p:spPr>
      </p:pic>
      <p:sp>
        <p:nvSpPr>
          <p:cNvPr id="57" name="Subtitle 2">
            <a:extLst>
              <a:ext uri="{FF2B5EF4-FFF2-40B4-BE49-F238E27FC236}">
                <a16:creationId xmlns:a16="http://schemas.microsoft.com/office/drawing/2014/main" id="{D3FB8329-278C-7040-ACF5-CE81F2520C1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7.05 Adjectival agreement – subject/object</a:t>
            </a:r>
          </a:p>
        </p:txBody>
      </p:sp>
    </p:spTree>
    <p:extLst>
      <p:ext uri="{BB962C8B-B14F-4D97-AF65-F5344CB8AC3E}">
        <p14:creationId xmlns:p14="http://schemas.microsoft.com/office/powerpoint/2010/main" val="39966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871032" y="5310333"/>
            <a:ext cx="7846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err="1"/>
              <a:t>vacca</a:t>
            </a:r>
            <a:r>
              <a:rPr lang="en-US" sz="4800" dirty="0"/>
              <a:t> </a:t>
            </a:r>
            <a:r>
              <a:rPr lang="en-US" sz="4800" dirty="0" err="1"/>
              <a:t>porcum</a:t>
            </a:r>
            <a:r>
              <a:rPr lang="en-US" sz="4800" dirty="0"/>
              <a:t> </a:t>
            </a:r>
            <a:r>
              <a:rPr lang="mr-IN" sz="4800" dirty="0"/>
              <a:t>………………</a:t>
            </a:r>
            <a:r>
              <a:rPr lang="en-GB" sz="4800" dirty="0"/>
              <a:t> </a:t>
            </a:r>
            <a:r>
              <a:rPr lang="en-GB" sz="4800" dirty="0" err="1"/>
              <a:t>videt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697815" y="5232935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sordid</a:t>
            </a:r>
            <a:r>
              <a:rPr lang="en-US" sz="4800" b="1" dirty="0" err="1"/>
              <a:t>um</a:t>
            </a:r>
            <a:endParaRPr lang="en-US" sz="48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3344658" y="2793179"/>
            <a:ext cx="5618983" cy="2468380"/>
            <a:chOff x="481128" y="2248150"/>
            <a:chExt cx="5618983" cy="2468380"/>
          </a:xfrm>
        </p:grpSpPr>
        <p:grpSp>
          <p:nvGrpSpPr>
            <p:cNvPr id="7" name="Group 6"/>
            <p:cNvGrpSpPr/>
            <p:nvPr/>
          </p:nvGrpSpPr>
          <p:grpSpPr>
            <a:xfrm>
              <a:off x="481128" y="2573273"/>
              <a:ext cx="2025183" cy="2143257"/>
              <a:chOff x="481128" y="2573273"/>
              <a:chExt cx="2025183" cy="214325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81128" y="2573273"/>
                <a:ext cx="2025183" cy="2143257"/>
                <a:chOff x="7148718" y="274638"/>
                <a:chExt cx="1538082" cy="1491313"/>
              </a:xfrm>
            </p:grpSpPr>
            <p:pic>
              <p:nvPicPr>
                <p:cNvPr id="33" name="Picture 32" descr="porcus_bonus.jpg"/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148718" y="274638"/>
                  <a:ext cx="1538082" cy="1491313"/>
                </a:xfrm>
                <a:prstGeom prst="rect">
                  <a:avLst/>
                </a:prstGeom>
              </p:spPr>
            </p:pic>
            <p:sp>
              <p:nvSpPr>
                <p:cNvPr id="34" name="Oval 33"/>
                <p:cNvSpPr/>
                <p:nvPr/>
              </p:nvSpPr>
              <p:spPr>
                <a:xfrm>
                  <a:off x="7511676" y="290774"/>
                  <a:ext cx="910506" cy="3562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8" name="Picture 37" descr="blood-1294355__180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0258" y="3602140"/>
                <a:ext cx="642008" cy="605034"/>
              </a:xfrm>
              <a:prstGeom prst="rect">
                <a:avLst/>
              </a:prstGeom>
            </p:spPr>
          </p:pic>
          <p:pic>
            <p:nvPicPr>
              <p:cNvPr id="39" name="Picture 38" descr="blood-1294355__180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2968" y="2940218"/>
                <a:ext cx="450215" cy="424287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 flipH="1">
              <a:off x="3691613" y="2248150"/>
              <a:ext cx="2408498" cy="2213685"/>
              <a:chOff x="609029" y="96518"/>
              <a:chExt cx="1771941" cy="1788676"/>
            </a:xfrm>
          </p:grpSpPr>
          <p:pic>
            <p:nvPicPr>
              <p:cNvPr id="45" name="Picture 44" descr="vacca_bona.jp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09029" y="158972"/>
                <a:ext cx="1771941" cy="1726222"/>
              </a:xfrm>
              <a:prstGeom prst="rect">
                <a:avLst/>
              </a:prstGeom>
            </p:spPr>
          </p:pic>
          <p:sp>
            <p:nvSpPr>
              <p:cNvPr id="46" name="Oval 45"/>
              <p:cNvSpPr/>
              <p:nvPr/>
            </p:nvSpPr>
            <p:spPr>
              <a:xfrm>
                <a:off x="1110828" y="96518"/>
                <a:ext cx="910506" cy="3562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H="1">
              <a:off x="2380970" y="3214843"/>
              <a:ext cx="1993993" cy="26459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2186454" y="3214843"/>
              <a:ext cx="2602194" cy="5492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4648201" y="5474661"/>
            <a:ext cx="1027555" cy="666669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F6B8AF-1592-E141-875C-E6FD0CFFCCD4}"/>
              </a:ext>
            </a:extLst>
          </p:cNvPr>
          <p:cNvSpPr txBox="1"/>
          <p:nvPr/>
        </p:nvSpPr>
        <p:spPr>
          <a:xfrm>
            <a:off x="8755397" y="2608244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54F4A3-C004-2742-B568-F16D11037546}"/>
              </a:ext>
            </a:extLst>
          </p:cNvPr>
          <p:cNvSpPr txBox="1"/>
          <p:nvPr/>
        </p:nvSpPr>
        <p:spPr>
          <a:xfrm>
            <a:off x="2195420" y="2640038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024B38-B9DC-4F42-A909-6C2635AAC32D}"/>
              </a:ext>
            </a:extLst>
          </p:cNvPr>
          <p:cNvGrpSpPr/>
          <p:nvPr/>
        </p:nvGrpSpPr>
        <p:grpSpPr>
          <a:xfrm>
            <a:off x="8672718" y="1175872"/>
            <a:ext cx="1538082" cy="1491313"/>
            <a:chOff x="7148718" y="274638"/>
            <a:chExt cx="1538082" cy="1491313"/>
          </a:xfrm>
        </p:grpSpPr>
        <p:pic>
          <p:nvPicPr>
            <p:cNvPr id="40" name="Picture 39" descr="porcus_bonus.jpg">
              <a:extLst>
                <a:ext uri="{FF2B5EF4-FFF2-40B4-BE49-F238E27FC236}">
                  <a16:creationId xmlns:a16="http://schemas.microsoft.com/office/drawing/2014/main" id="{427A7DCE-D70B-934D-B418-01C6D3674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4D56440-C711-6E47-96F2-3058311E6628}"/>
                </a:ext>
              </a:extLst>
            </p:cNvPr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18E2A37-DD15-1747-A5A0-EFA2DC892369}"/>
              </a:ext>
            </a:extLst>
          </p:cNvPr>
          <p:cNvGrpSpPr/>
          <p:nvPr/>
        </p:nvGrpSpPr>
        <p:grpSpPr>
          <a:xfrm>
            <a:off x="2133030" y="997751"/>
            <a:ext cx="1771941" cy="1788676"/>
            <a:chOff x="609029" y="96518"/>
            <a:chExt cx="1771941" cy="1788676"/>
          </a:xfrm>
        </p:grpSpPr>
        <p:pic>
          <p:nvPicPr>
            <p:cNvPr id="43" name="Picture 42" descr="vacca_bona.jpg">
              <a:extLst>
                <a:ext uri="{FF2B5EF4-FFF2-40B4-BE49-F238E27FC236}">
                  <a16:creationId xmlns:a16="http://schemas.microsoft.com/office/drawing/2014/main" id="{56D14917-1E90-7646-846D-843C2BD43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4F104AE-F1C9-6643-B3C3-32D5234DA04F}"/>
                </a:ext>
              </a:extLst>
            </p:cNvPr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8E59D3B-5F54-8D48-851C-5CF3AE735C6C}"/>
              </a:ext>
            </a:extLst>
          </p:cNvPr>
          <p:cNvSpPr txBox="1"/>
          <p:nvPr/>
        </p:nvSpPr>
        <p:spPr>
          <a:xfrm>
            <a:off x="4648201" y="2608244"/>
            <a:ext cx="12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sordidus</a:t>
            </a:r>
            <a:endParaRPr lang="en-US" sz="2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AB3737C-D249-A340-9D63-4530B023B09F}"/>
              </a:ext>
            </a:extLst>
          </p:cNvPr>
          <p:cNvSpPr txBox="1"/>
          <p:nvPr/>
        </p:nvSpPr>
        <p:spPr>
          <a:xfrm>
            <a:off x="6591347" y="2622320"/>
            <a:ext cx="89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iratus</a:t>
            </a:r>
            <a:endParaRPr lang="en-US" sz="2400" dirty="0"/>
          </a:p>
        </p:txBody>
      </p:sp>
      <p:pic>
        <p:nvPicPr>
          <p:cNvPr id="51" name="Picture 50" descr="blood-1294355__180.png">
            <a:extLst>
              <a:ext uri="{FF2B5EF4-FFF2-40B4-BE49-F238E27FC236}">
                <a16:creationId xmlns:a16="http://schemas.microsoft.com/office/drawing/2014/main" id="{F2829B44-CF1D-E642-9463-16241CD3E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439" y="1327591"/>
            <a:ext cx="1358914" cy="1280653"/>
          </a:xfrm>
          <a:prstGeom prst="rect">
            <a:avLst/>
          </a:prstGeom>
        </p:spPr>
      </p:pic>
      <p:sp>
        <p:nvSpPr>
          <p:cNvPr id="52" name="Title 4">
            <a:extLst>
              <a:ext uri="{FF2B5EF4-FFF2-40B4-BE49-F238E27FC236}">
                <a16:creationId xmlns:a16="http://schemas.microsoft.com/office/drawing/2014/main" id="{CEEA586F-2488-1246-BB7C-6197484A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29" y="387334"/>
            <a:ext cx="9283889" cy="736636"/>
          </a:xfrm>
        </p:spPr>
        <p:txBody>
          <a:bodyPr/>
          <a:lstStyle/>
          <a:p>
            <a:pPr algn="ctr"/>
            <a:r>
              <a:rPr lang="en-US" dirty="0"/>
              <a:t>Adjective-noun matching</a:t>
            </a:r>
          </a:p>
        </p:txBody>
      </p:sp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7E2441-2202-B546-BC4C-8BDF41CBF5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67" y="178327"/>
            <a:ext cx="1003300" cy="10795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53ECB45-3ABA-A649-BB96-AF73972830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9649" y="1399540"/>
            <a:ext cx="1231486" cy="1253478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:a16="http://schemas.microsoft.com/office/drawing/2014/main" id="{D274E587-EE69-5545-972C-64495331D3BF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7.05 Adjectival agreement – subject/object</a:t>
            </a:r>
          </a:p>
        </p:txBody>
      </p:sp>
    </p:spTree>
    <p:extLst>
      <p:ext uri="{BB962C8B-B14F-4D97-AF65-F5344CB8AC3E}">
        <p14:creationId xmlns:p14="http://schemas.microsoft.com/office/powerpoint/2010/main" val="28994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334012" y="5310333"/>
            <a:ext cx="6985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err="1"/>
              <a:t>porcus</a:t>
            </a:r>
            <a:r>
              <a:rPr lang="en-US" sz="4800" dirty="0"/>
              <a:t> </a:t>
            </a:r>
            <a:r>
              <a:rPr lang="en-US" sz="4800" dirty="0" err="1"/>
              <a:t>vaccas</a:t>
            </a:r>
            <a:r>
              <a:rPr lang="en-US" sz="4800" dirty="0"/>
              <a:t> </a:t>
            </a:r>
            <a:r>
              <a:rPr lang="mr-IN" sz="4800" dirty="0"/>
              <a:t>…………</a:t>
            </a:r>
            <a:r>
              <a:rPr lang="en-GB" sz="4800" dirty="0"/>
              <a:t> </a:t>
            </a:r>
            <a:r>
              <a:rPr lang="en-GB" sz="4800" dirty="0" err="1"/>
              <a:t>videt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51990" y="5219865"/>
            <a:ext cx="1577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irat</a:t>
            </a:r>
            <a:r>
              <a:rPr lang="en-US" sz="4800" b="1" dirty="0" err="1"/>
              <a:t>as</a:t>
            </a:r>
            <a:endParaRPr lang="en-US" sz="4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72036" y="2894665"/>
            <a:ext cx="8547673" cy="2525310"/>
            <a:chOff x="221806" y="2321457"/>
            <a:chExt cx="8547673" cy="2525310"/>
          </a:xfrm>
        </p:grpSpPr>
        <p:pic>
          <p:nvPicPr>
            <p:cNvPr id="35" name="Picture 34" descr="vacca_mala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1806" y="2441858"/>
              <a:ext cx="2159164" cy="2232922"/>
            </a:xfrm>
            <a:prstGeom prst="rect">
              <a:avLst/>
            </a:prstGeom>
          </p:spPr>
        </p:pic>
        <p:pic>
          <p:nvPicPr>
            <p:cNvPr id="36" name="Picture 35" descr="vacca_mala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15799" y="2613845"/>
              <a:ext cx="2159164" cy="2232922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7231397" y="2441858"/>
              <a:ext cx="1538082" cy="1491313"/>
              <a:chOff x="7148718" y="274638"/>
              <a:chExt cx="1538082" cy="1491313"/>
            </a:xfrm>
          </p:grpSpPr>
          <p:pic>
            <p:nvPicPr>
              <p:cNvPr id="40" name="Picture 39" descr="porcus_bonus.jpg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48718" y="274638"/>
                <a:ext cx="1538082" cy="1491313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7511676" y="290774"/>
                <a:ext cx="910506" cy="3562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flipH="1">
              <a:off x="3915551" y="3161924"/>
              <a:ext cx="3678804" cy="555652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100745" y="3254534"/>
              <a:ext cx="3771398" cy="678637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872143" y="2321457"/>
              <a:ext cx="31831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!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5374236" y="5472269"/>
            <a:ext cx="641774" cy="666669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9DEDC2-2F5D-D74F-991F-38B0C8F47D80}"/>
              </a:ext>
            </a:extLst>
          </p:cNvPr>
          <p:cNvSpPr txBox="1"/>
          <p:nvPr/>
        </p:nvSpPr>
        <p:spPr>
          <a:xfrm>
            <a:off x="8755397" y="2608244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1114A3-A242-1741-B782-D4786B9D04A4}"/>
              </a:ext>
            </a:extLst>
          </p:cNvPr>
          <p:cNvSpPr txBox="1"/>
          <p:nvPr/>
        </p:nvSpPr>
        <p:spPr>
          <a:xfrm>
            <a:off x="2195420" y="2640038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47CBF4-CFB7-D940-BDCA-4ECD7D1B4BE8}"/>
              </a:ext>
            </a:extLst>
          </p:cNvPr>
          <p:cNvGrpSpPr/>
          <p:nvPr/>
        </p:nvGrpSpPr>
        <p:grpSpPr>
          <a:xfrm>
            <a:off x="8672718" y="1175872"/>
            <a:ext cx="1538082" cy="1491313"/>
            <a:chOff x="7148718" y="274638"/>
            <a:chExt cx="1538082" cy="1491313"/>
          </a:xfrm>
        </p:grpSpPr>
        <p:pic>
          <p:nvPicPr>
            <p:cNvPr id="34" name="Picture 33" descr="porcus_bonus.jpg">
              <a:extLst>
                <a:ext uri="{FF2B5EF4-FFF2-40B4-BE49-F238E27FC236}">
                  <a16:creationId xmlns:a16="http://schemas.microsoft.com/office/drawing/2014/main" id="{E5A3E34A-39D1-D448-9560-6FDE36ED8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5A6B9C0-B7F6-084C-9279-C52C6688E9A1}"/>
                </a:ext>
              </a:extLst>
            </p:cNvPr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404E225-83D8-CF4E-B0B3-81C3465FD157}"/>
              </a:ext>
            </a:extLst>
          </p:cNvPr>
          <p:cNvGrpSpPr/>
          <p:nvPr/>
        </p:nvGrpSpPr>
        <p:grpSpPr>
          <a:xfrm>
            <a:off x="2133030" y="997751"/>
            <a:ext cx="1771941" cy="1788676"/>
            <a:chOff x="609029" y="96518"/>
            <a:chExt cx="1771941" cy="1788676"/>
          </a:xfrm>
        </p:grpSpPr>
        <p:pic>
          <p:nvPicPr>
            <p:cNvPr id="43" name="Picture 42" descr="vacca_bona.jpg">
              <a:extLst>
                <a:ext uri="{FF2B5EF4-FFF2-40B4-BE49-F238E27FC236}">
                  <a16:creationId xmlns:a16="http://schemas.microsoft.com/office/drawing/2014/main" id="{D26269BA-6207-C74D-B3C8-438BCAC50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F06CFE2-9707-F348-84A2-ACA17AC2DC21}"/>
                </a:ext>
              </a:extLst>
            </p:cNvPr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C4EEE9C-819E-4C44-B975-9B7C9F410C30}"/>
              </a:ext>
            </a:extLst>
          </p:cNvPr>
          <p:cNvSpPr txBox="1"/>
          <p:nvPr/>
        </p:nvSpPr>
        <p:spPr>
          <a:xfrm>
            <a:off x="4648201" y="2608244"/>
            <a:ext cx="12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sordidus</a:t>
            </a:r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57DC9C-6F3B-744D-BCFE-2F2524312954}"/>
              </a:ext>
            </a:extLst>
          </p:cNvPr>
          <p:cNvSpPr txBox="1"/>
          <p:nvPr/>
        </p:nvSpPr>
        <p:spPr>
          <a:xfrm>
            <a:off x="6591347" y="2622320"/>
            <a:ext cx="89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iratus</a:t>
            </a:r>
            <a:endParaRPr lang="en-US" sz="2400" dirty="0"/>
          </a:p>
        </p:txBody>
      </p:sp>
      <p:pic>
        <p:nvPicPr>
          <p:cNvPr id="47" name="Picture 46" descr="blood-1294355__180.png">
            <a:extLst>
              <a:ext uri="{FF2B5EF4-FFF2-40B4-BE49-F238E27FC236}">
                <a16:creationId xmlns:a16="http://schemas.microsoft.com/office/drawing/2014/main" id="{D92096FF-1198-5347-B3FC-7CB06FD907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439" y="1327591"/>
            <a:ext cx="1358914" cy="1280653"/>
          </a:xfrm>
          <a:prstGeom prst="rect">
            <a:avLst/>
          </a:prstGeom>
        </p:spPr>
      </p:pic>
      <p:sp>
        <p:nvSpPr>
          <p:cNvPr id="48" name="Title 4">
            <a:extLst>
              <a:ext uri="{FF2B5EF4-FFF2-40B4-BE49-F238E27FC236}">
                <a16:creationId xmlns:a16="http://schemas.microsoft.com/office/drawing/2014/main" id="{1982BA27-074A-644D-BCBF-E57D2889E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29" y="387334"/>
            <a:ext cx="9283889" cy="736636"/>
          </a:xfrm>
        </p:spPr>
        <p:txBody>
          <a:bodyPr/>
          <a:lstStyle/>
          <a:p>
            <a:pPr algn="ctr"/>
            <a:r>
              <a:rPr lang="en-US" dirty="0"/>
              <a:t>Adjective-noun matching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ACDB46-1247-8446-BE3F-2A2CEA8C4F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67" y="178327"/>
            <a:ext cx="1003300" cy="1079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6AABB5C-C9F0-1148-9FE8-E04A212CDB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9649" y="1399540"/>
            <a:ext cx="1231486" cy="1253478"/>
          </a:xfrm>
          <a:prstGeom prst="rect">
            <a:avLst/>
          </a:prstGeom>
        </p:spPr>
      </p:pic>
      <p:sp>
        <p:nvSpPr>
          <p:cNvPr id="51" name="Subtitle 2">
            <a:extLst>
              <a:ext uri="{FF2B5EF4-FFF2-40B4-BE49-F238E27FC236}">
                <a16:creationId xmlns:a16="http://schemas.microsoft.com/office/drawing/2014/main" id="{54C45E49-88D0-3247-9A97-E5CD86695C1B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7.05 Adjectival agreement – subject/object</a:t>
            </a:r>
          </a:p>
        </p:txBody>
      </p:sp>
    </p:spTree>
    <p:extLst>
      <p:ext uri="{BB962C8B-B14F-4D97-AF65-F5344CB8AC3E}">
        <p14:creationId xmlns:p14="http://schemas.microsoft.com/office/powerpoint/2010/main" val="39496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131463"/>
              </p:ext>
            </p:extLst>
          </p:nvPr>
        </p:nvGraphicFramePr>
        <p:xfrm>
          <a:off x="6704000" y="3477773"/>
          <a:ext cx="3416298" cy="2294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15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cs typeface="Papyrus"/>
                        </a:rPr>
                        <a:t>‘us’ noun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+mj-lt"/>
                          <a:cs typeface="Papyrus"/>
                        </a:rPr>
                        <a:t> endings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Papyru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one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(singular)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more than one (plural)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subject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6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</a:rPr>
                        <a:t>object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8102438" y="4343123"/>
            <a:ext cx="701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us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51638" y="5076807"/>
            <a:ext cx="931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um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90526" y="4343123"/>
            <a:ext cx="314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i</a:t>
            </a:r>
            <a:endParaRPr lang="en-US" sz="4400" dirty="0"/>
          </a:p>
        </p:txBody>
      </p:sp>
      <p:sp>
        <p:nvSpPr>
          <p:cNvPr id="35" name="TextBox 34"/>
          <p:cNvSpPr txBox="1"/>
          <p:nvPr/>
        </p:nvSpPr>
        <p:spPr>
          <a:xfrm>
            <a:off x="9244736" y="5072062"/>
            <a:ext cx="702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os</a:t>
            </a:r>
            <a:endParaRPr lang="en-US" sz="4400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162744"/>
              </p:ext>
            </p:extLst>
          </p:nvPr>
        </p:nvGraphicFramePr>
        <p:xfrm>
          <a:off x="2009776" y="3517249"/>
          <a:ext cx="3416298" cy="2260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3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cs typeface="Papyrus"/>
                        </a:rPr>
                        <a:t>‘a’ noun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+mj-lt"/>
                          <a:cs typeface="Papyrus"/>
                        </a:rPr>
                        <a:t> endings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Papyru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one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(singular)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more than one (plural)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subject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</a:rPr>
                        <a:t>object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547915" y="4289943"/>
            <a:ext cx="454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93100" y="5018882"/>
            <a:ext cx="905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31201" y="4273523"/>
            <a:ext cx="735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ae</a:t>
            </a:r>
            <a:endParaRPr lang="en-US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4550512" y="5015162"/>
            <a:ext cx="675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7251" y="1214541"/>
            <a:ext cx="794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Adjectives have to have the same ending as the nouns they’re describing in </a:t>
            </a:r>
            <a:r>
              <a:rPr lang="en-US" b="1" dirty="0"/>
              <a:t>3</a:t>
            </a:r>
            <a:r>
              <a:rPr lang="en-US" dirty="0"/>
              <a:t> </a:t>
            </a:r>
            <a:r>
              <a:rPr lang="en-US" b="1" dirty="0"/>
              <a:t>ways</a:t>
            </a:r>
            <a:r>
              <a:rPr lang="en-US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63646" y="1589707"/>
            <a:ext cx="3495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feminine </a:t>
            </a:r>
            <a:r>
              <a:rPr lang="en-US" sz="2800" dirty="0"/>
              <a:t>or </a:t>
            </a:r>
            <a:r>
              <a:rPr lang="en-US" sz="2800" b="1" dirty="0"/>
              <a:t>masculine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2684" y="2019592"/>
            <a:ext cx="2708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singular </a:t>
            </a:r>
            <a:r>
              <a:rPr lang="en-US" sz="2800" dirty="0"/>
              <a:t>or </a:t>
            </a:r>
            <a:r>
              <a:rPr lang="en-US" sz="2800" b="1" dirty="0"/>
              <a:t>plural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1712" y="2465352"/>
            <a:ext cx="267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subject </a:t>
            </a:r>
            <a:r>
              <a:rPr lang="en-US" sz="2800" dirty="0"/>
              <a:t>or </a:t>
            </a:r>
            <a:r>
              <a:rPr lang="en-US" sz="2800" b="1" dirty="0"/>
              <a:t>object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3547921" y="1851317"/>
            <a:ext cx="1015724" cy="1626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3"/>
          </p:cNvCxnSpPr>
          <p:nvPr/>
        </p:nvCxnSpPr>
        <p:spPr>
          <a:xfrm>
            <a:off x="8059564" y="1851317"/>
            <a:ext cx="744684" cy="1626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159125" y="3517248"/>
            <a:ext cx="1238250" cy="264225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768918" y="3517248"/>
            <a:ext cx="1238250" cy="264225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258741" y="3477773"/>
            <a:ext cx="1238250" cy="264225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868534" y="3477773"/>
            <a:ext cx="1238250" cy="264225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5400000">
            <a:off x="3639616" y="3389007"/>
            <a:ext cx="1238250" cy="2642252"/>
          </a:xfrm>
          <a:prstGeom prst="ellipse">
            <a:avLst/>
          </a:prstGeom>
          <a:solidFill>
            <a:srgbClr val="C0504D">
              <a:alpha val="4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5400000">
            <a:off x="8364379" y="3541407"/>
            <a:ext cx="1238250" cy="2642252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5400000">
            <a:off x="3639616" y="4066849"/>
            <a:ext cx="1238250" cy="2642252"/>
          </a:xfrm>
          <a:prstGeom prst="ellipse">
            <a:avLst/>
          </a:prstGeom>
          <a:solidFill>
            <a:srgbClr val="8EAA4D">
              <a:alpha val="4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5400000">
            <a:off x="8364379" y="4219249"/>
            <a:ext cx="1238250" cy="2642252"/>
          </a:xfrm>
          <a:prstGeom prst="ellipse">
            <a:avLst/>
          </a:prstGeom>
          <a:solidFill>
            <a:srgbClr val="8EAA4D">
              <a:alpha val="4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2324" y="6159500"/>
            <a:ext cx="7069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Just remember to look for the rhyming endings!</a:t>
            </a: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243A6986-186B-A346-ABB2-D2EA0EC0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29" y="387334"/>
            <a:ext cx="9283889" cy="736636"/>
          </a:xfrm>
        </p:spPr>
        <p:txBody>
          <a:bodyPr/>
          <a:lstStyle/>
          <a:p>
            <a:pPr algn="ctr"/>
            <a:r>
              <a:rPr lang="en-US" dirty="0"/>
              <a:t>Adjective-noun matching</a:t>
            </a:r>
          </a:p>
        </p:txBody>
      </p:sp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E75A733A-4D25-2F42-B846-37EA54C7C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620" y="289117"/>
            <a:ext cx="1054100" cy="1143000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9FDCB4B4-A166-BE43-BA08-CCAD6A462A56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7.05 Adjectival agreement – subject/object</a:t>
            </a:r>
          </a:p>
        </p:txBody>
      </p:sp>
    </p:spTree>
    <p:extLst>
      <p:ext uri="{BB962C8B-B14F-4D97-AF65-F5344CB8AC3E}">
        <p14:creationId xmlns:p14="http://schemas.microsoft.com/office/powerpoint/2010/main" val="412287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4" grpId="0" animBg="1"/>
      <p:bldP spid="4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713" y="344109"/>
            <a:ext cx="2980314" cy="890647"/>
          </a:xfrm>
        </p:spPr>
        <p:txBody>
          <a:bodyPr>
            <a:normAutofit/>
          </a:bodyPr>
          <a:lstStyle/>
          <a:p>
            <a:r>
              <a:rPr lang="en-US" b="1" dirty="0"/>
              <a:t>Plenary quiz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AA5898-2C5D-A44B-9C1F-A48A10CFF476}"/>
              </a:ext>
            </a:extLst>
          </p:cNvPr>
          <p:cNvSpPr/>
          <p:nvPr/>
        </p:nvSpPr>
        <p:spPr>
          <a:xfrm>
            <a:off x="900113" y="3320842"/>
            <a:ext cx="7204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7E79"/>
                </a:solidFill>
                <a:cs typeface="Papyrus"/>
              </a:rPr>
              <a:t>Question 2 </a:t>
            </a:r>
            <a:r>
              <a:rPr lang="en-US" sz="2400" dirty="0">
                <a:cs typeface="Papyrus"/>
              </a:rPr>
              <a:t>Can you think of an English word that comes from the Latin verb ‘</a:t>
            </a:r>
            <a:r>
              <a:rPr lang="en-US" sz="2400" dirty="0" err="1">
                <a:cs typeface="Papyrus"/>
              </a:rPr>
              <a:t>facere</a:t>
            </a:r>
            <a:r>
              <a:rPr lang="en-US" sz="2400" dirty="0">
                <a:cs typeface="Papyrus"/>
              </a:rPr>
              <a:t>’?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16CC46-0DDE-4747-97DE-C4FC46C828BA}"/>
              </a:ext>
            </a:extLst>
          </p:cNvPr>
          <p:cNvSpPr/>
          <p:nvPr/>
        </p:nvSpPr>
        <p:spPr>
          <a:xfrm>
            <a:off x="900113" y="4935759"/>
            <a:ext cx="7241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7E79"/>
                </a:solidFill>
                <a:cs typeface="Papyrus"/>
              </a:rPr>
              <a:t>Question 3 </a:t>
            </a:r>
            <a:r>
              <a:rPr lang="en-US" sz="2400" dirty="0" err="1">
                <a:cs typeface="Papyrus"/>
              </a:rPr>
              <a:t>frigidam</a:t>
            </a:r>
            <a:r>
              <a:rPr lang="en-US" sz="2400" dirty="0">
                <a:cs typeface="Papyrus"/>
              </a:rPr>
              <a:t> </a:t>
            </a:r>
            <a:r>
              <a:rPr lang="en-US" sz="2400" dirty="0" err="1">
                <a:cs typeface="Papyrus"/>
              </a:rPr>
              <a:t>aquam</a:t>
            </a:r>
            <a:r>
              <a:rPr lang="en-US" sz="2400" dirty="0">
                <a:cs typeface="Papyrus"/>
              </a:rPr>
              <a:t> amas?</a:t>
            </a:r>
            <a:endParaRPr lang="en-US" sz="2400" dirty="0">
              <a:latin typeface="+mj-lt"/>
              <a:cs typeface="Papyrus"/>
            </a:endParaRP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3FA782-00C7-DD41-8CDD-0C98DCE166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44409" y="1906302"/>
            <a:ext cx="3399917" cy="3751548"/>
          </a:xfrm>
          <a:custGeom>
            <a:avLst/>
            <a:gdLst>
              <a:gd name="connsiteX0" fmla="*/ 0 w 3399917"/>
              <a:gd name="connsiteY0" fmla="*/ 0 h 3751548"/>
              <a:gd name="connsiteX1" fmla="*/ 600652 w 3399917"/>
              <a:gd name="connsiteY1" fmla="*/ 0 h 3751548"/>
              <a:gd name="connsiteX2" fmla="*/ 1065307 w 3399917"/>
              <a:gd name="connsiteY2" fmla="*/ 0 h 3751548"/>
              <a:gd name="connsiteX3" fmla="*/ 1597961 w 3399917"/>
              <a:gd name="connsiteY3" fmla="*/ 0 h 3751548"/>
              <a:gd name="connsiteX4" fmla="*/ 2232612 w 3399917"/>
              <a:gd name="connsiteY4" fmla="*/ 0 h 3751548"/>
              <a:gd name="connsiteX5" fmla="*/ 2799265 w 3399917"/>
              <a:gd name="connsiteY5" fmla="*/ 0 h 3751548"/>
              <a:gd name="connsiteX6" fmla="*/ 3399917 w 3399917"/>
              <a:gd name="connsiteY6" fmla="*/ 0 h 3751548"/>
              <a:gd name="connsiteX7" fmla="*/ 3399917 w 3399917"/>
              <a:gd name="connsiteY7" fmla="*/ 498420 h 3751548"/>
              <a:gd name="connsiteX8" fmla="*/ 3399917 w 3399917"/>
              <a:gd name="connsiteY8" fmla="*/ 959324 h 3751548"/>
              <a:gd name="connsiteX9" fmla="*/ 3399917 w 3399917"/>
              <a:gd name="connsiteY9" fmla="*/ 1532775 h 3751548"/>
              <a:gd name="connsiteX10" fmla="*/ 3399917 w 3399917"/>
              <a:gd name="connsiteY10" fmla="*/ 1993680 h 3751548"/>
              <a:gd name="connsiteX11" fmla="*/ 3399917 w 3399917"/>
              <a:gd name="connsiteY11" fmla="*/ 2417069 h 3751548"/>
              <a:gd name="connsiteX12" fmla="*/ 3399917 w 3399917"/>
              <a:gd name="connsiteY12" fmla="*/ 2877973 h 3751548"/>
              <a:gd name="connsiteX13" fmla="*/ 3399917 w 3399917"/>
              <a:gd name="connsiteY13" fmla="*/ 3751548 h 3751548"/>
              <a:gd name="connsiteX14" fmla="*/ 2833264 w 3399917"/>
              <a:gd name="connsiteY14" fmla="*/ 3751548 h 3751548"/>
              <a:gd name="connsiteX15" fmla="*/ 2266611 w 3399917"/>
              <a:gd name="connsiteY15" fmla="*/ 3751548 h 3751548"/>
              <a:gd name="connsiteX16" fmla="*/ 1767957 w 3399917"/>
              <a:gd name="connsiteY16" fmla="*/ 3751548 h 3751548"/>
              <a:gd name="connsiteX17" fmla="*/ 1201304 w 3399917"/>
              <a:gd name="connsiteY17" fmla="*/ 3751548 h 3751548"/>
              <a:gd name="connsiteX18" fmla="*/ 634651 w 3399917"/>
              <a:gd name="connsiteY18" fmla="*/ 3751548 h 3751548"/>
              <a:gd name="connsiteX19" fmla="*/ 0 w 3399917"/>
              <a:gd name="connsiteY19" fmla="*/ 3751548 h 3751548"/>
              <a:gd name="connsiteX20" fmla="*/ 0 w 3399917"/>
              <a:gd name="connsiteY20" fmla="*/ 3215613 h 3751548"/>
              <a:gd name="connsiteX21" fmla="*/ 0 w 3399917"/>
              <a:gd name="connsiteY21" fmla="*/ 2717193 h 3751548"/>
              <a:gd name="connsiteX22" fmla="*/ 0 w 3399917"/>
              <a:gd name="connsiteY22" fmla="*/ 2181257 h 3751548"/>
              <a:gd name="connsiteX23" fmla="*/ 0 w 3399917"/>
              <a:gd name="connsiteY23" fmla="*/ 1607806 h 3751548"/>
              <a:gd name="connsiteX24" fmla="*/ 0 w 3399917"/>
              <a:gd name="connsiteY24" fmla="*/ 1034355 h 3751548"/>
              <a:gd name="connsiteX25" fmla="*/ 0 w 3399917"/>
              <a:gd name="connsiteY25" fmla="*/ 460904 h 3751548"/>
              <a:gd name="connsiteX26" fmla="*/ 0 w 3399917"/>
              <a:gd name="connsiteY26" fmla="*/ 0 h 375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9917" h="3751548" fill="none" extrusionOk="0">
                <a:moveTo>
                  <a:pt x="0" y="0"/>
                </a:moveTo>
                <a:cubicBezTo>
                  <a:pt x="178437" y="-34117"/>
                  <a:pt x="438626" y="69317"/>
                  <a:pt x="600652" y="0"/>
                </a:cubicBezTo>
                <a:cubicBezTo>
                  <a:pt x="762678" y="-69317"/>
                  <a:pt x="856818" y="32910"/>
                  <a:pt x="1065307" y="0"/>
                </a:cubicBezTo>
                <a:cubicBezTo>
                  <a:pt x="1273797" y="-32910"/>
                  <a:pt x="1466442" y="56541"/>
                  <a:pt x="1597961" y="0"/>
                </a:cubicBezTo>
                <a:cubicBezTo>
                  <a:pt x="1729480" y="-56541"/>
                  <a:pt x="1973153" y="40539"/>
                  <a:pt x="2232612" y="0"/>
                </a:cubicBezTo>
                <a:cubicBezTo>
                  <a:pt x="2492071" y="-40539"/>
                  <a:pt x="2652780" y="63799"/>
                  <a:pt x="2799265" y="0"/>
                </a:cubicBezTo>
                <a:cubicBezTo>
                  <a:pt x="2945750" y="-63799"/>
                  <a:pt x="3153357" y="20041"/>
                  <a:pt x="3399917" y="0"/>
                </a:cubicBezTo>
                <a:cubicBezTo>
                  <a:pt x="3410038" y="209417"/>
                  <a:pt x="3395249" y="308180"/>
                  <a:pt x="3399917" y="498420"/>
                </a:cubicBezTo>
                <a:cubicBezTo>
                  <a:pt x="3404585" y="688660"/>
                  <a:pt x="3382539" y="736014"/>
                  <a:pt x="3399917" y="959324"/>
                </a:cubicBezTo>
                <a:cubicBezTo>
                  <a:pt x="3417295" y="1182634"/>
                  <a:pt x="3358679" y="1302748"/>
                  <a:pt x="3399917" y="1532775"/>
                </a:cubicBezTo>
                <a:cubicBezTo>
                  <a:pt x="3441155" y="1762802"/>
                  <a:pt x="3367440" y="1782621"/>
                  <a:pt x="3399917" y="1993680"/>
                </a:cubicBezTo>
                <a:cubicBezTo>
                  <a:pt x="3432394" y="2204739"/>
                  <a:pt x="3392198" y="2292470"/>
                  <a:pt x="3399917" y="2417069"/>
                </a:cubicBezTo>
                <a:cubicBezTo>
                  <a:pt x="3407636" y="2541668"/>
                  <a:pt x="3373030" y="2716002"/>
                  <a:pt x="3399917" y="2877973"/>
                </a:cubicBezTo>
                <a:cubicBezTo>
                  <a:pt x="3426804" y="3039944"/>
                  <a:pt x="3327757" y="3522468"/>
                  <a:pt x="3399917" y="3751548"/>
                </a:cubicBezTo>
                <a:cubicBezTo>
                  <a:pt x="3198274" y="3769952"/>
                  <a:pt x="2957233" y="3718472"/>
                  <a:pt x="2833264" y="3751548"/>
                </a:cubicBezTo>
                <a:cubicBezTo>
                  <a:pt x="2709295" y="3784624"/>
                  <a:pt x="2394556" y="3691716"/>
                  <a:pt x="2266611" y="3751548"/>
                </a:cubicBezTo>
                <a:cubicBezTo>
                  <a:pt x="2138666" y="3811380"/>
                  <a:pt x="2008966" y="3751337"/>
                  <a:pt x="1767957" y="3751548"/>
                </a:cubicBezTo>
                <a:cubicBezTo>
                  <a:pt x="1526948" y="3751759"/>
                  <a:pt x="1477038" y="3740142"/>
                  <a:pt x="1201304" y="3751548"/>
                </a:cubicBezTo>
                <a:cubicBezTo>
                  <a:pt x="925570" y="3762954"/>
                  <a:pt x="914473" y="3725296"/>
                  <a:pt x="634651" y="3751548"/>
                </a:cubicBezTo>
                <a:cubicBezTo>
                  <a:pt x="354829" y="3777800"/>
                  <a:pt x="280596" y="3730397"/>
                  <a:pt x="0" y="3751548"/>
                </a:cubicBezTo>
                <a:cubicBezTo>
                  <a:pt x="-47370" y="3505631"/>
                  <a:pt x="263" y="3413506"/>
                  <a:pt x="0" y="3215613"/>
                </a:cubicBezTo>
                <a:cubicBezTo>
                  <a:pt x="-263" y="3017721"/>
                  <a:pt x="19121" y="2830996"/>
                  <a:pt x="0" y="2717193"/>
                </a:cubicBezTo>
                <a:cubicBezTo>
                  <a:pt x="-19121" y="2603390"/>
                  <a:pt x="35976" y="2306542"/>
                  <a:pt x="0" y="2181257"/>
                </a:cubicBezTo>
                <a:cubicBezTo>
                  <a:pt x="-35976" y="2055972"/>
                  <a:pt x="66153" y="1777695"/>
                  <a:pt x="0" y="1607806"/>
                </a:cubicBezTo>
                <a:cubicBezTo>
                  <a:pt x="-66153" y="1437917"/>
                  <a:pt x="62943" y="1312742"/>
                  <a:pt x="0" y="1034355"/>
                </a:cubicBezTo>
                <a:cubicBezTo>
                  <a:pt x="-62943" y="755968"/>
                  <a:pt x="34613" y="653268"/>
                  <a:pt x="0" y="460904"/>
                </a:cubicBezTo>
                <a:cubicBezTo>
                  <a:pt x="-34613" y="268540"/>
                  <a:pt x="11820" y="131661"/>
                  <a:pt x="0" y="0"/>
                </a:cubicBezTo>
                <a:close/>
              </a:path>
              <a:path w="3399917" h="3751548" stroke="0" extrusionOk="0">
                <a:moveTo>
                  <a:pt x="0" y="0"/>
                </a:moveTo>
                <a:cubicBezTo>
                  <a:pt x="158638" y="-12685"/>
                  <a:pt x="346095" y="2766"/>
                  <a:pt x="532654" y="0"/>
                </a:cubicBezTo>
                <a:cubicBezTo>
                  <a:pt x="719213" y="-2766"/>
                  <a:pt x="783130" y="38334"/>
                  <a:pt x="997309" y="0"/>
                </a:cubicBezTo>
                <a:cubicBezTo>
                  <a:pt x="1211489" y="-38334"/>
                  <a:pt x="1434179" y="59906"/>
                  <a:pt x="1631960" y="0"/>
                </a:cubicBezTo>
                <a:cubicBezTo>
                  <a:pt x="1829741" y="-59906"/>
                  <a:pt x="1963243" y="15427"/>
                  <a:pt x="2164614" y="0"/>
                </a:cubicBezTo>
                <a:cubicBezTo>
                  <a:pt x="2365985" y="-15427"/>
                  <a:pt x="2546473" y="33951"/>
                  <a:pt x="2697267" y="0"/>
                </a:cubicBezTo>
                <a:cubicBezTo>
                  <a:pt x="2848061" y="-33951"/>
                  <a:pt x="3126704" y="34231"/>
                  <a:pt x="3399917" y="0"/>
                </a:cubicBezTo>
                <a:cubicBezTo>
                  <a:pt x="3451878" y="172147"/>
                  <a:pt x="3362714" y="282395"/>
                  <a:pt x="3399917" y="460904"/>
                </a:cubicBezTo>
                <a:cubicBezTo>
                  <a:pt x="3437120" y="639413"/>
                  <a:pt x="3362878" y="842845"/>
                  <a:pt x="3399917" y="996840"/>
                </a:cubicBezTo>
                <a:cubicBezTo>
                  <a:pt x="3436956" y="1150835"/>
                  <a:pt x="3367239" y="1306410"/>
                  <a:pt x="3399917" y="1457744"/>
                </a:cubicBezTo>
                <a:cubicBezTo>
                  <a:pt x="3432595" y="1609078"/>
                  <a:pt x="3397572" y="1719154"/>
                  <a:pt x="3399917" y="1918649"/>
                </a:cubicBezTo>
                <a:cubicBezTo>
                  <a:pt x="3402262" y="2118145"/>
                  <a:pt x="3366690" y="2281729"/>
                  <a:pt x="3399917" y="2454584"/>
                </a:cubicBezTo>
                <a:cubicBezTo>
                  <a:pt x="3433144" y="2627440"/>
                  <a:pt x="3340331" y="2755651"/>
                  <a:pt x="3399917" y="3028035"/>
                </a:cubicBezTo>
                <a:cubicBezTo>
                  <a:pt x="3459503" y="3300419"/>
                  <a:pt x="3392017" y="3541046"/>
                  <a:pt x="3399917" y="3751548"/>
                </a:cubicBezTo>
                <a:cubicBezTo>
                  <a:pt x="3206605" y="3779231"/>
                  <a:pt x="2955981" y="3721444"/>
                  <a:pt x="2833264" y="3751548"/>
                </a:cubicBezTo>
                <a:cubicBezTo>
                  <a:pt x="2710547" y="3781652"/>
                  <a:pt x="2455847" y="3708862"/>
                  <a:pt x="2334610" y="3751548"/>
                </a:cubicBezTo>
                <a:cubicBezTo>
                  <a:pt x="2213373" y="3794234"/>
                  <a:pt x="1963562" y="3710804"/>
                  <a:pt x="1767957" y="3751548"/>
                </a:cubicBezTo>
                <a:cubicBezTo>
                  <a:pt x="1572352" y="3792292"/>
                  <a:pt x="1284767" y="3703241"/>
                  <a:pt x="1133306" y="3751548"/>
                </a:cubicBezTo>
                <a:cubicBezTo>
                  <a:pt x="981845" y="3799855"/>
                  <a:pt x="843741" y="3749648"/>
                  <a:pt x="566653" y="3751548"/>
                </a:cubicBezTo>
                <a:cubicBezTo>
                  <a:pt x="289565" y="3753448"/>
                  <a:pt x="197829" y="3744989"/>
                  <a:pt x="0" y="3751548"/>
                </a:cubicBezTo>
                <a:cubicBezTo>
                  <a:pt x="-55128" y="3529336"/>
                  <a:pt x="37745" y="3397247"/>
                  <a:pt x="0" y="3290644"/>
                </a:cubicBezTo>
                <a:cubicBezTo>
                  <a:pt x="-37745" y="3184041"/>
                  <a:pt x="45517" y="2998115"/>
                  <a:pt x="0" y="2792224"/>
                </a:cubicBezTo>
                <a:cubicBezTo>
                  <a:pt x="-45517" y="2586333"/>
                  <a:pt x="50790" y="2369679"/>
                  <a:pt x="0" y="2181257"/>
                </a:cubicBezTo>
                <a:cubicBezTo>
                  <a:pt x="-50790" y="1992835"/>
                  <a:pt x="1283" y="1827874"/>
                  <a:pt x="0" y="1645322"/>
                </a:cubicBezTo>
                <a:cubicBezTo>
                  <a:pt x="-1283" y="1462770"/>
                  <a:pt x="41060" y="1384214"/>
                  <a:pt x="0" y="1146902"/>
                </a:cubicBezTo>
                <a:cubicBezTo>
                  <a:pt x="-41060" y="909590"/>
                  <a:pt x="35937" y="907848"/>
                  <a:pt x="0" y="723513"/>
                </a:cubicBezTo>
                <a:cubicBezTo>
                  <a:pt x="-35937" y="539178"/>
                  <a:pt x="19372" y="247831"/>
                  <a:pt x="0" y="0"/>
                </a:cubicBezTo>
                <a:close/>
              </a:path>
            </a:pathLst>
          </a:custGeom>
          <a:ln>
            <a:solidFill>
              <a:srgbClr val="8EAA4D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E65A9D-AC98-DF4C-A1D2-D941FCF981F9}"/>
              </a:ext>
            </a:extLst>
          </p:cNvPr>
          <p:cNvSpPr/>
          <p:nvPr/>
        </p:nvSpPr>
        <p:spPr>
          <a:xfrm>
            <a:off x="900113" y="1914724"/>
            <a:ext cx="7204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7E79"/>
                </a:solidFill>
                <a:cs typeface="Papyrus"/>
              </a:rPr>
              <a:t>Question 1 </a:t>
            </a:r>
            <a:r>
              <a:rPr lang="en-US" sz="2400" dirty="0">
                <a:cs typeface="Papyrus"/>
              </a:rPr>
              <a:t>What Latin word gives us the English word ‘malaria’? 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360D78B1-A473-C945-AAB8-C309E193E082}"/>
              </a:ext>
            </a:extLst>
          </p:cNvPr>
          <p:cNvSpPr/>
          <p:nvPr/>
        </p:nvSpPr>
        <p:spPr>
          <a:xfrm>
            <a:off x="7260404" y="446019"/>
            <a:ext cx="2994660" cy="1295400"/>
          </a:xfrm>
          <a:prstGeom prst="wedgeEllipseCallout">
            <a:avLst>
              <a:gd name="adj1" fmla="val 31758"/>
              <a:gd name="adj2" fmla="val 9909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valete!</a:t>
            </a:r>
            <a:endParaRPr lang="en-US" sz="4000" dirty="0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B5A70971-8AA0-1D40-BF05-640A4A5D5049}"/>
              </a:ext>
            </a:extLst>
          </p:cNvPr>
          <p:cNvSpPr/>
          <p:nvPr/>
        </p:nvSpPr>
        <p:spPr>
          <a:xfrm>
            <a:off x="9823021" y="3546150"/>
            <a:ext cx="2151194" cy="1041401"/>
          </a:xfrm>
          <a:prstGeom prst="wedgeEllipseCallout">
            <a:avLst>
              <a:gd name="adj1" fmla="val 53976"/>
              <a:gd name="adj2" fmla="val 5720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vale!</a:t>
            </a:r>
            <a:endParaRPr lang="en-US" sz="4000" dirty="0"/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991E4D00-34A1-2C44-BA67-84E23E71D72F}"/>
              </a:ext>
            </a:extLst>
          </p:cNvPr>
          <p:cNvSpPr/>
          <p:nvPr/>
        </p:nvSpPr>
        <p:spPr>
          <a:xfrm>
            <a:off x="8917146" y="4341650"/>
            <a:ext cx="2151194" cy="1041401"/>
          </a:xfrm>
          <a:prstGeom prst="wedgeEllipseCallout">
            <a:avLst>
              <a:gd name="adj1" fmla="val 80599"/>
              <a:gd name="adj2" fmla="val 9001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vale!</a:t>
            </a:r>
            <a:endParaRPr lang="en-US" sz="4000" dirty="0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F2B0D3E4-EB11-1640-B720-ADA0C57AC0F2}"/>
              </a:ext>
            </a:extLst>
          </p:cNvPr>
          <p:cNvSpPr/>
          <p:nvPr/>
        </p:nvSpPr>
        <p:spPr>
          <a:xfrm>
            <a:off x="9005528" y="5191603"/>
            <a:ext cx="2151194" cy="1041401"/>
          </a:xfrm>
          <a:prstGeom prst="wedgeEllipseCallout">
            <a:avLst>
              <a:gd name="adj1" fmla="val 61415"/>
              <a:gd name="adj2" fmla="val 2427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vale!</a:t>
            </a:r>
            <a:endParaRPr lang="en-US" sz="4000" dirty="0"/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12398161-8FDF-A04B-A08D-30788BEBB60A}"/>
              </a:ext>
            </a:extLst>
          </p:cNvPr>
          <p:cNvSpPr/>
          <p:nvPr/>
        </p:nvSpPr>
        <p:spPr>
          <a:xfrm>
            <a:off x="5001049" y="3933505"/>
            <a:ext cx="2396038" cy="1279685"/>
          </a:xfrm>
          <a:prstGeom prst="wedgeEllipseCallout">
            <a:avLst>
              <a:gd name="adj1" fmla="val -38824"/>
              <a:gd name="adj2" fmla="val 8194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ita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vero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!</a:t>
            </a:r>
            <a:endParaRPr lang="en-US" sz="3600" dirty="0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4B3AE521-091E-CA44-A616-BB71613D8F2F}"/>
              </a:ext>
            </a:extLst>
          </p:cNvPr>
          <p:cNvSpPr/>
          <p:nvPr/>
        </p:nvSpPr>
        <p:spPr>
          <a:xfrm>
            <a:off x="5810067" y="5116582"/>
            <a:ext cx="2504453" cy="1279685"/>
          </a:xfrm>
          <a:prstGeom prst="wedgeEllipseCallout">
            <a:avLst>
              <a:gd name="adj1" fmla="val 35224"/>
              <a:gd name="adj2" fmla="val 8194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minime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!</a:t>
            </a:r>
            <a:endParaRPr lang="en-US" sz="36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FF474F4-C65C-AB44-AD37-703B62F09455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7.05 Adjectival agreement – subject/object</a:t>
            </a:r>
          </a:p>
        </p:txBody>
      </p:sp>
    </p:spTree>
    <p:extLst>
      <p:ext uri="{BB962C8B-B14F-4D97-AF65-F5344CB8AC3E}">
        <p14:creationId xmlns:p14="http://schemas.microsoft.com/office/powerpoint/2010/main" val="323474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17" grpId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485D892-77F6-3A41-8D6B-40B824A597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5856" y="2339317"/>
            <a:ext cx="1362875" cy="148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237" y="406068"/>
            <a:ext cx="7541525" cy="890647"/>
          </a:xfrm>
        </p:spPr>
        <p:txBody>
          <a:bodyPr/>
          <a:lstStyle/>
          <a:p>
            <a:pPr algn="ctr"/>
            <a:r>
              <a:rPr lang="en-US" dirty="0"/>
              <a:t>Ecce </a:t>
            </a:r>
            <a:r>
              <a:rPr lang="en-US" dirty="0" err="1"/>
              <a:t>Centurio</a:t>
            </a:r>
            <a:r>
              <a:rPr lang="en-US" dirty="0"/>
              <a:t>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E04474-F92A-BD4B-BB24-05F459A52E51}"/>
              </a:ext>
            </a:extLst>
          </p:cNvPr>
          <p:cNvSpPr txBox="1"/>
          <p:nvPr/>
        </p:nvSpPr>
        <p:spPr>
          <a:xfrm>
            <a:off x="8839257" y="1306377"/>
            <a:ext cx="133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malus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832C03-0DEC-1D47-94DF-F926EA35A3F4}"/>
              </a:ext>
            </a:extLst>
          </p:cNvPr>
          <p:cNvSpPr txBox="1"/>
          <p:nvPr/>
        </p:nvSpPr>
        <p:spPr>
          <a:xfrm>
            <a:off x="1815768" y="1498178"/>
            <a:ext cx="1367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facere</a:t>
            </a:r>
            <a:endParaRPr lang="en-US" sz="36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E7A833-72AB-C143-BBB9-BF812C308876}"/>
              </a:ext>
            </a:extLst>
          </p:cNvPr>
          <p:cNvSpPr txBox="1"/>
          <p:nvPr/>
        </p:nvSpPr>
        <p:spPr>
          <a:xfrm>
            <a:off x="602933" y="3155193"/>
            <a:ext cx="1269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mirus</a:t>
            </a:r>
          </a:p>
          <a:p>
            <a:pPr algn="ctr"/>
            <a:endParaRPr lang="en-US" sz="2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CAA3D4-17FF-5A47-A266-4FB4F3503447}"/>
              </a:ext>
            </a:extLst>
          </p:cNvPr>
          <p:cNvSpPr txBox="1"/>
          <p:nvPr/>
        </p:nvSpPr>
        <p:spPr>
          <a:xfrm>
            <a:off x="10173277" y="3429000"/>
            <a:ext cx="1711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scribere</a:t>
            </a:r>
            <a:endParaRPr lang="en-US" sz="36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1BEB99-1625-1345-A417-311FFFC96A63}"/>
              </a:ext>
            </a:extLst>
          </p:cNvPr>
          <p:cNvSpPr txBox="1"/>
          <p:nvPr/>
        </p:nvSpPr>
        <p:spPr>
          <a:xfrm>
            <a:off x="9981811" y="5485733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iratus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9CFF35-5FB8-D14E-A11F-534AA07FA27F}"/>
              </a:ext>
            </a:extLst>
          </p:cNvPr>
          <p:cNvSpPr txBox="1"/>
          <p:nvPr/>
        </p:nvSpPr>
        <p:spPr>
          <a:xfrm>
            <a:off x="755962" y="5175332"/>
            <a:ext cx="14137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audire</a:t>
            </a:r>
            <a:endParaRPr lang="en-US" sz="3600" b="1" dirty="0"/>
          </a:p>
          <a:p>
            <a:pPr algn="ctr"/>
            <a:endParaRPr lang="en-US" sz="2000" b="1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FBDDE6-3FDB-9E46-ABAD-0416D287E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319" y="210763"/>
            <a:ext cx="914400" cy="637082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44386C94-CB4D-A944-99FD-A2F3D4B1BE10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7.05 Adjectival agreement – subject/object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D62AF3-7A1B-4C46-9282-54A544DF1445}"/>
              </a:ext>
            </a:extLst>
          </p:cNvPr>
          <p:cNvSpPr txBox="1"/>
          <p:nvPr/>
        </p:nvSpPr>
        <p:spPr>
          <a:xfrm>
            <a:off x="3412460" y="5596874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frigidus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565FF2-4967-8344-BA2A-C44925005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5309" y="1056309"/>
            <a:ext cx="1238675" cy="1061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60AC94-11EA-C045-8802-C89D1D86E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009" y="4704580"/>
            <a:ext cx="1013089" cy="102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EEAD6C-46F3-A44E-9A75-EE5EE1399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1290" y="4547604"/>
            <a:ext cx="972315" cy="98967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809A245-331D-024E-A955-454B93C69313}"/>
              </a:ext>
            </a:extLst>
          </p:cNvPr>
          <p:cNvSpPr txBox="1"/>
          <p:nvPr/>
        </p:nvSpPr>
        <p:spPr>
          <a:xfrm>
            <a:off x="7298897" y="5638873"/>
            <a:ext cx="1518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primus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6A5A87C-FBB7-F04A-B8E9-5F6F134FAEA6}"/>
              </a:ext>
            </a:extLst>
          </p:cNvPr>
          <p:cNvGrpSpPr/>
          <p:nvPr/>
        </p:nvGrpSpPr>
        <p:grpSpPr>
          <a:xfrm>
            <a:off x="4937131" y="1637166"/>
            <a:ext cx="2293556" cy="3176216"/>
            <a:chOff x="4879304" y="1876749"/>
            <a:chExt cx="2293556" cy="3176216"/>
          </a:xfrm>
        </p:grpSpPr>
        <p:pic>
          <p:nvPicPr>
            <p:cNvPr id="43" name="Picture 42" descr="iucundus_large_colour.jpg">
              <a:extLst>
                <a:ext uri="{FF2B5EF4-FFF2-40B4-BE49-F238E27FC236}">
                  <a16:creationId xmlns:a16="http://schemas.microsoft.com/office/drawing/2014/main" id="{8A854ABF-4E44-1446-906A-9B45ED8E2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8818" y="2772785"/>
              <a:ext cx="2052162" cy="228018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9D57E52-F75E-4341-97BB-59DB425A6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197452">
              <a:off x="4879304" y="2077049"/>
              <a:ext cx="1401394" cy="97097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DDA2122-3F14-5A42-98B6-51597F3BCE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9782" y="1876749"/>
              <a:ext cx="563078" cy="1659905"/>
            </a:xfrm>
            <a:prstGeom prst="rect">
              <a:avLst/>
            </a:prstGeom>
          </p:spPr>
        </p:pic>
      </p:grpSp>
      <p:pic>
        <p:nvPicPr>
          <p:cNvPr id="26" name="Picture 25" descr="A picture containing person, hand&#10;&#10;Description automatically generated">
            <a:extLst>
              <a:ext uri="{FF2B5EF4-FFF2-40B4-BE49-F238E27FC236}">
                <a16:creationId xmlns:a16="http://schemas.microsoft.com/office/drawing/2014/main" id="{B9D7D77F-20E1-CE44-B24B-12E1533B647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62" y="483723"/>
            <a:ext cx="1689364" cy="10879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4C50EA-66CD-6340-8093-42922C1F61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714" y="2118031"/>
            <a:ext cx="1140878" cy="1037162"/>
          </a:xfrm>
          <a:prstGeom prst="rect">
            <a:avLst/>
          </a:prstGeom>
        </p:spPr>
      </p:pic>
      <p:pic>
        <p:nvPicPr>
          <p:cNvPr id="30" name="Picture 2" descr="Olympic Medals, Gold Bronze Silver">
            <a:extLst>
              <a:ext uri="{FF2B5EF4-FFF2-40B4-BE49-F238E27FC236}">
                <a16:creationId xmlns:a16="http://schemas.microsoft.com/office/drawing/2014/main" id="{C5DF8DFA-30E2-6E40-9EFA-D2FF987AD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3466" y="4435144"/>
            <a:ext cx="1092576" cy="137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5B20077E-2297-2642-BA4B-9984649CA5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5115" y="4082618"/>
            <a:ext cx="1261423" cy="126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53BDBF-4A55-254D-A6E2-971E5478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271" y="365580"/>
            <a:ext cx="4734716" cy="736636"/>
          </a:xfrm>
        </p:spPr>
        <p:txBody>
          <a:bodyPr/>
          <a:lstStyle/>
          <a:p>
            <a:pPr algn="ctr"/>
            <a:r>
              <a:rPr lang="en-US" dirty="0"/>
              <a:t>Quick fire sentences</a:t>
            </a:r>
          </a:p>
        </p:txBody>
      </p:sp>
      <p:pic>
        <p:nvPicPr>
          <p:cNvPr id="33" name="Picture 32" descr="A picture containing lamp, cat&#10;&#10;Description automatically generated">
            <a:extLst>
              <a:ext uri="{FF2B5EF4-FFF2-40B4-BE49-F238E27FC236}">
                <a16:creationId xmlns:a16="http://schemas.microsoft.com/office/drawing/2014/main" id="{95150540-5537-6C42-8712-2BA92F1AF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067" y="162624"/>
            <a:ext cx="2053273" cy="1289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31F9D4-6338-6441-991D-93731C180924}"/>
              </a:ext>
            </a:extLst>
          </p:cNvPr>
          <p:cNvSpPr txBox="1"/>
          <p:nvPr/>
        </p:nvSpPr>
        <p:spPr>
          <a:xfrm>
            <a:off x="7979193" y="2943656"/>
            <a:ext cx="2437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/>
              <a:t>su</a:t>
            </a:r>
            <a:r>
              <a:rPr lang="en-US" sz="6000" b="1" dirty="0" err="1">
                <a:solidFill>
                  <a:schemeClr val="accent1"/>
                </a:solidFill>
              </a:rPr>
              <a:t>mus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1EA18F7-D26E-F547-8AFB-33C212EA7301}"/>
              </a:ext>
            </a:extLst>
          </p:cNvPr>
          <p:cNvSpPr txBox="1"/>
          <p:nvPr/>
        </p:nvSpPr>
        <p:spPr>
          <a:xfrm>
            <a:off x="4581836" y="2967112"/>
            <a:ext cx="4840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/>
              <a:t>mali</a:t>
            </a:r>
            <a:r>
              <a:rPr lang="en-US" sz="6000" b="1" dirty="0"/>
              <a:t> magi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47B48919-33A3-094D-88D6-8ED6C80652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09" y="224346"/>
            <a:ext cx="931346" cy="1066625"/>
          </a:xfrm>
          <a:prstGeom prst="rect">
            <a:avLst/>
          </a:prstGeom>
        </p:spPr>
      </p:pic>
      <p:pic>
        <p:nvPicPr>
          <p:cNvPr id="41" name="Picture 40" descr="A picture containing circle&#10;&#10;Description automatically generated">
            <a:extLst>
              <a:ext uri="{FF2B5EF4-FFF2-40B4-BE49-F238E27FC236}">
                <a16:creationId xmlns:a16="http://schemas.microsoft.com/office/drawing/2014/main" id="{144B2BE8-E13C-9B44-9253-6631CFC0AD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698" y="224347"/>
            <a:ext cx="910501" cy="945714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FBBCFB4E-E49E-E34C-9F9C-B091C9D54B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6034" y="264889"/>
            <a:ext cx="931346" cy="1013223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7D172E6-9D34-A34A-B9A7-356C680BE4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128" y="266950"/>
            <a:ext cx="1110085" cy="1051095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657660-CE74-3F48-93DF-A5A658DFA4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311" y="117701"/>
            <a:ext cx="1003300" cy="1079500"/>
          </a:xfrm>
          <a:prstGeom prst="rect">
            <a:avLst/>
          </a:prstGeom>
        </p:spPr>
      </p:pic>
      <p:sp>
        <p:nvSpPr>
          <p:cNvPr id="64" name="Subtitle 2">
            <a:extLst>
              <a:ext uri="{FF2B5EF4-FFF2-40B4-BE49-F238E27FC236}">
                <a16:creationId xmlns:a16="http://schemas.microsoft.com/office/drawing/2014/main" id="{65968A7E-6BA0-0F46-9F45-4E101C3B02C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7.05 Adjectival agreement – subject/object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9AA97E-991F-8344-B935-8D0233C8C3AA}"/>
              </a:ext>
            </a:extLst>
          </p:cNvPr>
          <p:cNvGrpSpPr/>
          <p:nvPr/>
        </p:nvGrpSpPr>
        <p:grpSpPr>
          <a:xfrm>
            <a:off x="197046" y="657451"/>
            <a:ext cx="2834364" cy="5487978"/>
            <a:chOff x="197046" y="657451"/>
            <a:chExt cx="2834364" cy="5487978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5C0E184-9508-D04D-9AED-0F8F8BE4C8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1533" y="1138617"/>
              <a:ext cx="604164" cy="561176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BE0DC02-DF49-7C4B-AEA0-03839E078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01454" y="4402385"/>
              <a:ext cx="457486" cy="465111"/>
            </a:xfrm>
            <a:prstGeom prst="rect">
              <a:avLst/>
            </a:prstGeom>
          </p:spPr>
        </p:pic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B51C5992-33D0-F240-835C-767777DFB527}"/>
                </a:ext>
              </a:extLst>
            </p:cNvPr>
            <p:cNvSpPr/>
            <p:nvPr/>
          </p:nvSpPr>
          <p:spPr>
            <a:xfrm>
              <a:off x="197046" y="712641"/>
              <a:ext cx="2830829" cy="1202757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2BE2465-36EE-A042-BFB5-BC0A0C200992}"/>
                </a:ext>
              </a:extLst>
            </p:cNvPr>
            <p:cNvSpPr txBox="1"/>
            <p:nvPr/>
          </p:nvSpPr>
          <p:spPr>
            <a:xfrm>
              <a:off x="1277189" y="657451"/>
              <a:ext cx="738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verbs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4F5A513-30A4-2A44-A86F-B5315422CA15}"/>
                </a:ext>
              </a:extLst>
            </p:cNvPr>
            <p:cNvSpPr txBox="1"/>
            <p:nvPr/>
          </p:nvSpPr>
          <p:spPr>
            <a:xfrm>
              <a:off x="1659943" y="896642"/>
              <a:ext cx="649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esse</a:t>
              </a:r>
              <a:endParaRPr lang="en-US" sz="2000" b="1" dirty="0"/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90869F0D-E3DE-0346-B922-47CE082079AB}"/>
                </a:ext>
              </a:extLst>
            </p:cNvPr>
            <p:cNvSpPr/>
            <p:nvPr/>
          </p:nvSpPr>
          <p:spPr>
            <a:xfrm>
              <a:off x="200581" y="2042322"/>
              <a:ext cx="2830829" cy="2159745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9205C3F-BFF4-BB4D-8467-DBC77ACFA750}"/>
                </a:ext>
              </a:extLst>
            </p:cNvPr>
            <p:cNvSpPr txBox="1"/>
            <p:nvPr/>
          </p:nvSpPr>
          <p:spPr>
            <a:xfrm>
              <a:off x="2109887" y="3235376"/>
              <a:ext cx="89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porcus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F337D9E8-01D0-874E-9675-B781446A8B7E}"/>
                </a:ext>
              </a:extLst>
            </p:cNvPr>
            <p:cNvSpPr txBox="1"/>
            <p:nvPr/>
          </p:nvSpPr>
          <p:spPr>
            <a:xfrm>
              <a:off x="1206598" y="2031862"/>
              <a:ext cx="809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nouns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4D54881-4B96-7340-9586-CA0B544ADC6C}"/>
                </a:ext>
              </a:extLst>
            </p:cNvPr>
            <p:cNvSpPr txBox="1"/>
            <p:nvPr/>
          </p:nvSpPr>
          <p:spPr>
            <a:xfrm>
              <a:off x="704951" y="2967971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magus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4EAE687-DEAC-6B48-9609-09D7CDB39803}"/>
                </a:ext>
              </a:extLst>
            </p:cNvPr>
            <p:cNvSpPr txBox="1"/>
            <p:nvPr/>
          </p:nvSpPr>
          <p:spPr>
            <a:xfrm>
              <a:off x="829459" y="2245217"/>
              <a:ext cx="803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sonus</a:t>
              </a:r>
              <a:endParaRPr lang="en-US" sz="2000" b="1" dirty="0"/>
            </a:p>
          </p:txBody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21F0EB7F-DCF5-BA4F-8CEB-7AC42562C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8039" y="1165259"/>
              <a:ext cx="604164" cy="561176"/>
            </a:xfrm>
            <a:prstGeom prst="rect">
              <a:avLst/>
            </a:prstGeom>
          </p:spPr>
        </p:pic>
        <p:pic>
          <p:nvPicPr>
            <p:cNvPr id="154" name="Picture 6" descr="Wizard, Man, Magic, Beard, Sorcerer">
              <a:extLst>
                <a:ext uri="{FF2B5EF4-FFF2-40B4-BE49-F238E27FC236}">
                  <a16:creationId xmlns:a16="http://schemas.microsoft.com/office/drawing/2014/main" id="{9A48190E-A96C-BB46-AE08-B55843425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85" y="2639292"/>
              <a:ext cx="478813" cy="73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155" descr="A picture containing toy, food&#10;&#10;Description automatically generated">
              <a:extLst>
                <a:ext uri="{FF2B5EF4-FFF2-40B4-BE49-F238E27FC236}">
                  <a16:creationId xmlns:a16="http://schemas.microsoft.com/office/drawing/2014/main" id="{A444AF06-6A94-9A43-8097-361587FAA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931" y="2218494"/>
              <a:ext cx="475772" cy="746782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82A71758-D2E0-4241-BA97-0E7290502241}"/>
                </a:ext>
              </a:extLst>
            </p:cNvPr>
            <p:cNvSpPr txBox="1"/>
            <p:nvPr/>
          </p:nvSpPr>
          <p:spPr>
            <a:xfrm>
              <a:off x="1776825" y="2355828"/>
              <a:ext cx="85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regina</a:t>
              </a:r>
              <a:endParaRPr lang="en-US" sz="2000" b="1" dirty="0"/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9C9530DE-3B2D-EE48-9128-174DCDD366AF}"/>
                </a:ext>
              </a:extLst>
            </p:cNvPr>
            <p:cNvSpPr/>
            <p:nvPr/>
          </p:nvSpPr>
          <p:spPr>
            <a:xfrm>
              <a:off x="198613" y="4319867"/>
              <a:ext cx="2791403" cy="1825562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C86A444-3CF5-7448-BE6C-2089638880CB}"/>
                </a:ext>
              </a:extLst>
            </p:cNvPr>
            <p:cNvSpPr txBox="1"/>
            <p:nvPr/>
          </p:nvSpPr>
          <p:spPr>
            <a:xfrm>
              <a:off x="998687" y="4270189"/>
              <a:ext cx="1218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adjectives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73610B5-E3D4-2249-B839-C934A58DCA36}"/>
                </a:ext>
              </a:extLst>
            </p:cNvPr>
            <p:cNvSpPr txBox="1"/>
            <p:nvPr/>
          </p:nvSpPr>
          <p:spPr>
            <a:xfrm>
              <a:off x="339242" y="5251474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malus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1DB06F1-BD71-A94B-921A-AF80D69C3EEA}"/>
                </a:ext>
              </a:extLst>
            </p:cNvPr>
            <p:cNvSpPr txBox="1"/>
            <p:nvPr/>
          </p:nvSpPr>
          <p:spPr>
            <a:xfrm>
              <a:off x="624785" y="4495875"/>
              <a:ext cx="785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iratus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37E8C47-721C-8746-93D6-548D544A0667}"/>
                </a:ext>
              </a:extLst>
            </p:cNvPr>
            <p:cNvSpPr txBox="1"/>
            <p:nvPr/>
          </p:nvSpPr>
          <p:spPr>
            <a:xfrm>
              <a:off x="1923976" y="4680759"/>
              <a:ext cx="982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frigidus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EEB05C6-3107-AE43-8555-ABE9D70F88DE}"/>
                </a:ext>
              </a:extLst>
            </p:cNvPr>
            <p:cNvSpPr txBox="1"/>
            <p:nvPr/>
          </p:nvSpPr>
          <p:spPr>
            <a:xfrm>
              <a:off x="1145361" y="5111594"/>
              <a:ext cx="925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primus</a:t>
              </a:r>
            </a:p>
          </p:txBody>
        </p:sp>
        <p:pic>
          <p:nvPicPr>
            <p:cNvPr id="76" name="Picture 2" descr="Olympic Medals, Gold Bronze Silver">
              <a:extLst>
                <a:ext uri="{FF2B5EF4-FFF2-40B4-BE49-F238E27FC236}">
                  <a16:creationId xmlns:a16="http://schemas.microsoft.com/office/drawing/2014/main" id="{93BC1110-A727-3A47-A347-FDB3517975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4734234"/>
              <a:ext cx="403392" cy="507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7CFEC1A-B73A-0B42-A912-B6C144FD6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3325" y="4910279"/>
              <a:ext cx="538364" cy="46145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4A169FC-CB48-8348-84FC-BDDC773E9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9556" y="4451445"/>
              <a:ext cx="408050" cy="415337"/>
            </a:xfrm>
            <a:prstGeom prst="rect">
              <a:avLst/>
            </a:prstGeom>
          </p:spPr>
        </p:pic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358888B6-42E3-D147-9C48-30C799DE6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0051" y="876713"/>
              <a:ext cx="636424" cy="636424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2E80AC1-A68B-3C4D-B9BD-EB4000BE366B}"/>
                </a:ext>
              </a:extLst>
            </p:cNvPr>
            <p:cNvSpPr txBox="1"/>
            <p:nvPr/>
          </p:nvSpPr>
          <p:spPr>
            <a:xfrm>
              <a:off x="635781" y="3776229"/>
              <a:ext cx="763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maga</a:t>
              </a:r>
              <a:endParaRPr lang="en-US" sz="2000" b="1" dirty="0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97A897E4-12FE-454A-B63D-C9D4E310C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2131" y="3514103"/>
              <a:ext cx="725159" cy="673416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21381BB-4D47-4F45-9E05-FA527FE07992}"/>
                </a:ext>
              </a:extLst>
            </p:cNvPr>
            <p:cNvSpPr txBox="1"/>
            <p:nvPr/>
          </p:nvSpPr>
          <p:spPr>
            <a:xfrm>
              <a:off x="2059230" y="3805224"/>
              <a:ext cx="769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vacca</a:t>
              </a:r>
              <a:endParaRPr lang="en-US" sz="2000" b="1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871C789-AE99-8041-BCCA-E1FD587B1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731" y="3451790"/>
              <a:ext cx="666778" cy="538206"/>
            </a:xfrm>
            <a:prstGeom prst="rect">
              <a:avLst/>
            </a:prstGeom>
          </p:spPr>
        </p:pic>
        <p:pic>
          <p:nvPicPr>
            <p:cNvPr id="63" name="Picture 4" descr="Pigs, Pink, Animals, Mammals">
              <a:extLst>
                <a:ext uri="{FF2B5EF4-FFF2-40B4-BE49-F238E27FC236}">
                  <a16:creationId xmlns:a16="http://schemas.microsoft.com/office/drawing/2014/main" id="{2FF1D309-F5C1-3546-83E6-E76527770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21735" y="2839945"/>
              <a:ext cx="725160" cy="500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6" descr="Loudspeaker, Volume, Music, Audio, Sound">
              <a:extLst>
                <a:ext uri="{FF2B5EF4-FFF2-40B4-BE49-F238E27FC236}">
                  <a16:creationId xmlns:a16="http://schemas.microsoft.com/office/drawing/2014/main" id="{7BF27199-17F3-E242-A6EE-41EAF2ED5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64" y="2132066"/>
              <a:ext cx="475834" cy="423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Olympic Medals, Gold Bronze Silver">
              <a:extLst>
                <a:ext uri="{FF2B5EF4-FFF2-40B4-BE49-F238E27FC236}">
                  <a16:creationId xmlns:a16="http://schemas.microsoft.com/office/drawing/2014/main" id="{667D1A61-E50B-494C-A6C9-FF0F346B89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5529597"/>
              <a:ext cx="357445" cy="52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C07C126-34B9-F24E-A2F7-DC6424B6DBFD}"/>
                </a:ext>
              </a:extLst>
            </p:cNvPr>
            <p:cNvSpPr txBox="1"/>
            <p:nvPr/>
          </p:nvSpPr>
          <p:spPr>
            <a:xfrm>
              <a:off x="257510" y="5656971"/>
              <a:ext cx="1178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secundus</a:t>
              </a:r>
              <a:endParaRPr lang="en-US" sz="2000" b="1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F5103AA-5B3D-A048-BDD2-630D9C7E26E3}"/>
                </a:ext>
              </a:extLst>
            </p:cNvPr>
            <p:cNvSpPr txBox="1"/>
            <p:nvPr/>
          </p:nvSpPr>
          <p:spPr>
            <a:xfrm>
              <a:off x="745352" y="1551589"/>
              <a:ext cx="10342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scribere</a:t>
              </a:r>
              <a:endParaRPr lang="en-US" sz="2000" b="1" dirty="0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B982A81-295C-B94A-9ABD-029D1941D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01454" y="4402385"/>
              <a:ext cx="457486" cy="465111"/>
            </a:xfrm>
            <a:prstGeom prst="rect">
              <a:avLst/>
            </a:prstGeom>
          </p:spPr>
        </p:pic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29E5748-4C13-284F-AE28-C40D1B27D038}"/>
                </a:ext>
              </a:extLst>
            </p:cNvPr>
            <p:cNvSpPr/>
            <p:nvPr/>
          </p:nvSpPr>
          <p:spPr>
            <a:xfrm>
              <a:off x="197046" y="712641"/>
              <a:ext cx="2830829" cy="1202757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06DC787-8B9C-C649-90A2-61514F6E1561}"/>
                </a:ext>
              </a:extLst>
            </p:cNvPr>
            <p:cNvSpPr txBox="1"/>
            <p:nvPr/>
          </p:nvSpPr>
          <p:spPr>
            <a:xfrm>
              <a:off x="1277189" y="657451"/>
              <a:ext cx="738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verbs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DDE61E9-DB45-9746-AEB4-2BD2C1499DC6}"/>
                </a:ext>
              </a:extLst>
            </p:cNvPr>
            <p:cNvSpPr txBox="1"/>
            <p:nvPr/>
          </p:nvSpPr>
          <p:spPr>
            <a:xfrm>
              <a:off x="2119964" y="1421647"/>
              <a:ext cx="8675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audire</a:t>
              </a:r>
              <a:endParaRPr lang="en-US" sz="2000" b="1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01F5359-406C-5848-A71E-B41EBA3B19DA}"/>
                </a:ext>
              </a:extLst>
            </p:cNvPr>
            <p:cNvSpPr txBox="1"/>
            <p:nvPr/>
          </p:nvSpPr>
          <p:spPr>
            <a:xfrm>
              <a:off x="254081" y="1126245"/>
              <a:ext cx="843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facere</a:t>
              </a:r>
              <a:endParaRPr lang="en-US" sz="2000" b="1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6EDBEAE-E7E1-AB43-B69C-D7A4643F60F7}"/>
                </a:ext>
              </a:extLst>
            </p:cNvPr>
            <p:cNvSpPr txBox="1"/>
            <p:nvPr/>
          </p:nvSpPr>
          <p:spPr>
            <a:xfrm>
              <a:off x="1659943" y="896642"/>
              <a:ext cx="649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esse</a:t>
              </a:r>
              <a:endParaRPr lang="en-US" sz="2000" b="1" dirty="0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D624A29-732F-F446-934F-0BF33D2B6485}"/>
                </a:ext>
              </a:extLst>
            </p:cNvPr>
            <p:cNvSpPr/>
            <p:nvPr/>
          </p:nvSpPr>
          <p:spPr>
            <a:xfrm>
              <a:off x="200581" y="2042322"/>
              <a:ext cx="2830829" cy="2159745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05B2C5A-2FB8-284E-B678-E14A3811D477}"/>
                </a:ext>
              </a:extLst>
            </p:cNvPr>
            <p:cNvSpPr txBox="1"/>
            <p:nvPr/>
          </p:nvSpPr>
          <p:spPr>
            <a:xfrm>
              <a:off x="2109887" y="3235376"/>
              <a:ext cx="89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porcus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96E4BF9-26A8-B246-9A0B-9EBC3F2DE129}"/>
                </a:ext>
              </a:extLst>
            </p:cNvPr>
            <p:cNvSpPr txBox="1"/>
            <p:nvPr/>
          </p:nvSpPr>
          <p:spPr>
            <a:xfrm>
              <a:off x="1206598" y="2031862"/>
              <a:ext cx="809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nouns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418485F-0930-9F42-AE90-21367F7107D0}"/>
                </a:ext>
              </a:extLst>
            </p:cNvPr>
            <p:cNvSpPr txBox="1"/>
            <p:nvPr/>
          </p:nvSpPr>
          <p:spPr>
            <a:xfrm>
              <a:off x="704951" y="2967971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magus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D1D3B1C-CB22-554D-B490-A5504B663F3C}"/>
                </a:ext>
              </a:extLst>
            </p:cNvPr>
            <p:cNvSpPr txBox="1"/>
            <p:nvPr/>
          </p:nvSpPr>
          <p:spPr>
            <a:xfrm>
              <a:off x="829459" y="2245217"/>
              <a:ext cx="803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sonus</a:t>
              </a:r>
              <a:endParaRPr lang="en-US" sz="2000" b="1" dirty="0"/>
            </a:p>
          </p:txBody>
        </p:sp>
        <p:pic>
          <p:nvPicPr>
            <p:cNvPr id="86" name="Picture 6" descr="Wizard, Man, Magic, Beard, Sorcerer">
              <a:extLst>
                <a:ext uri="{FF2B5EF4-FFF2-40B4-BE49-F238E27FC236}">
                  <a16:creationId xmlns:a16="http://schemas.microsoft.com/office/drawing/2014/main" id="{71E27423-E547-344A-9031-E077E521F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85" y="2639292"/>
              <a:ext cx="478813" cy="73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6" descr="A picture containing toy, food&#10;&#10;Description automatically generated">
              <a:extLst>
                <a:ext uri="{FF2B5EF4-FFF2-40B4-BE49-F238E27FC236}">
                  <a16:creationId xmlns:a16="http://schemas.microsoft.com/office/drawing/2014/main" id="{D8DB52EE-D6DA-EA43-BAA8-A717EDC2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931" y="2218494"/>
              <a:ext cx="475772" cy="746782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386DAF3-07AB-584D-8794-F51F1D4A208F}"/>
                </a:ext>
              </a:extLst>
            </p:cNvPr>
            <p:cNvSpPr txBox="1"/>
            <p:nvPr/>
          </p:nvSpPr>
          <p:spPr>
            <a:xfrm>
              <a:off x="1776825" y="2355828"/>
              <a:ext cx="85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regina</a:t>
              </a:r>
              <a:endParaRPr lang="en-US" sz="2000" b="1" dirty="0"/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6E14ED87-A8AB-CB41-9B39-43DE07E9A863}"/>
                </a:ext>
              </a:extLst>
            </p:cNvPr>
            <p:cNvSpPr/>
            <p:nvPr/>
          </p:nvSpPr>
          <p:spPr>
            <a:xfrm>
              <a:off x="198613" y="4319867"/>
              <a:ext cx="2791403" cy="1825562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C9CF74-EF56-2D4D-A7AD-5D11221DD959}"/>
                </a:ext>
              </a:extLst>
            </p:cNvPr>
            <p:cNvSpPr txBox="1"/>
            <p:nvPr/>
          </p:nvSpPr>
          <p:spPr>
            <a:xfrm>
              <a:off x="998687" y="4270189"/>
              <a:ext cx="1218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adjectives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7E5A098-90DE-C548-A976-5DB29C36E7B7}"/>
                </a:ext>
              </a:extLst>
            </p:cNvPr>
            <p:cNvSpPr txBox="1"/>
            <p:nvPr/>
          </p:nvSpPr>
          <p:spPr>
            <a:xfrm>
              <a:off x="2071545" y="5626237"/>
              <a:ext cx="787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mirus</a:t>
              </a:r>
              <a:endParaRPr lang="en-US" sz="2000" b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B823981-18A7-1D4F-9C56-09E9881CCEB7}"/>
                </a:ext>
              </a:extLst>
            </p:cNvPr>
            <p:cNvSpPr txBox="1"/>
            <p:nvPr/>
          </p:nvSpPr>
          <p:spPr>
            <a:xfrm>
              <a:off x="339242" y="5251474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malus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5EFC3EA-BD46-DF4A-ABC4-7AFBC1052332}"/>
                </a:ext>
              </a:extLst>
            </p:cNvPr>
            <p:cNvSpPr txBox="1"/>
            <p:nvPr/>
          </p:nvSpPr>
          <p:spPr>
            <a:xfrm>
              <a:off x="624785" y="4495875"/>
              <a:ext cx="785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iratus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9598067-76E2-7344-8B26-B1A2E470BDDD}"/>
                </a:ext>
              </a:extLst>
            </p:cNvPr>
            <p:cNvSpPr txBox="1"/>
            <p:nvPr/>
          </p:nvSpPr>
          <p:spPr>
            <a:xfrm>
              <a:off x="1923976" y="4680759"/>
              <a:ext cx="982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frigidus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12C9234-3EA4-BD43-84C6-6D1698960013}"/>
                </a:ext>
              </a:extLst>
            </p:cNvPr>
            <p:cNvSpPr txBox="1"/>
            <p:nvPr/>
          </p:nvSpPr>
          <p:spPr>
            <a:xfrm>
              <a:off x="1145361" y="5111594"/>
              <a:ext cx="925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primus</a:t>
              </a:r>
            </a:p>
          </p:txBody>
        </p:sp>
        <p:pic>
          <p:nvPicPr>
            <p:cNvPr id="97" name="Picture 2" descr="Olympic Medals, Gold Bronze Silver">
              <a:extLst>
                <a:ext uri="{FF2B5EF4-FFF2-40B4-BE49-F238E27FC236}">
                  <a16:creationId xmlns:a16="http://schemas.microsoft.com/office/drawing/2014/main" id="{CE8A8D2A-1DEC-0242-89A8-6C26C9BA52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4734234"/>
              <a:ext cx="403392" cy="507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02526649-4D3F-FC4C-A3F6-5E9FFFE4B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3325" y="4910279"/>
              <a:ext cx="538364" cy="461455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B80F7E83-48F0-C04C-933C-8D3FC4213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9556" y="4451445"/>
              <a:ext cx="408050" cy="415337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1963D09-BD9C-BE47-97BB-239290CE1E70}"/>
                </a:ext>
              </a:extLst>
            </p:cNvPr>
            <p:cNvSpPr txBox="1"/>
            <p:nvPr/>
          </p:nvSpPr>
          <p:spPr>
            <a:xfrm>
              <a:off x="635781" y="3776229"/>
              <a:ext cx="763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maga</a:t>
              </a:r>
              <a:endParaRPr lang="en-US" sz="2000" b="1" dirty="0"/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7A814A9-1185-B446-A131-E263A5B091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2131" y="3514103"/>
              <a:ext cx="725159" cy="673416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1486A64-2CB0-B34E-BAD0-639E99B5B6DE}"/>
                </a:ext>
              </a:extLst>
            </p:cNvPr>
            <p:cNvSpPr txBox="1"/>
            <p:nvPr/>
          </p:nvSpPr>
          <p:spPr>
            <a:xfrm>
              <a:off x="2059230" y="3805224"/>
              <a:ext cx="769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vacca</a:t>
              </a:r>
              <a:endParaRPr lang="en-US" sz="2000" b="1" dirty="0"/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566F99F0-01CB-654C-9CF3-745274B92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731" y="3451790"/>
              <a:ext cx="666778" cy="538206"/>
            </a:xfrm>
            <a:prstGeom prst="rect">
              <a:avLst/>
            </a:prstGeom>
          </p:spPr>
        </p:pic>
        <p:pic>
          <p:nvPicPr>
            <p:cNvPr id="105" name="Picture 4" descr="Pigs, Pink, Animals, Mammals">
              <a:extLst>
                <a:ext uri="{FF2B5EF4-FFF2-40B4-BE49-F238E27FC236}">
                  <a16:creationId xmlns:a16="http://schemas.microsoft.com/office/drawing/2014/main" id="{A1788F1E-ECB8-924F-9218-DEE226A5B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21735" y="2839945"/>
              <a:ext cx="725160" cy="500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6" descr="Loudspeaker, Volume, Music, Audio, Sound">
              <a:extLst>
                <a:ext uri="{FF2B5EF4-FFF2-40B4-BE49-F238E27FC236}">
                  <a16:creationId xmlns:a16="http://schemas.microsoft.com/office/drawing/2014/main" id="{FB8BC557-A8E8-2441-934B-79B375A69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64" y="2132066"/>
              <a:ext cx="475834" cy="423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Olympic Medals, Gold Bronze Silver">
              <a:extLst>
                <a:ext uri="{FF2B5EF4-FFF2-40B4-BE49-F238E27FC236}">
                  <a16:creationId xmlns:a16="http://schemas.microsoft.com/office/drawing/2014/main" id="{BBBEF1B7-28E1-A84F-9C06-2E849E5166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5529597"/>
              <a:ext cx="357445" cy="52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37DD960-DF77-8C40-9FEE-3A52148DAF93}"/>
                </a:ext>
              </a:extLst>
            </p:cNvPr>
            <p:cNvSpPr txBox="1"/>
            <p:nvPr/>
          </p:nvSpPr>
          <p:spPr>
            <a:xfrm>
              <a:off x="257510" y="5656971"/>
              <a:ext cx="1178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secundus</a:t>
              </a:r>
              <a:endParaRPr lang="en-US" sz="2000" b="1" dirty="0"/>
            </a:p>
          </p:txBody>
        </p:sp>
        <p:pic>
          <p:nvPicPr>
            <p:cNvPr id="109" name="Picture 108" descr="A picture containing person, hand&#10;&#10;Description automatically generated">
              <a:extLst>
                <a:ext uri="{FF2B5EF4-FFF2-40B4-BE49-F238E27FC236}">
                  <a16:creationId xmlns:a16="http://schemas.microsoft.com/office/drawing/2014/main" id="{241A05A9-8CF8-9346-8E0A-10F4E919D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624" y="727931"/>
              <a:ext cx="792916" cy="510638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3E180368-9524-E743-B85C-CF66FA893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88548" y="5189809"/>
              <a:ext cx="575784" cy="523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49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53BDBF-4A55-254D-A6E2-971E5478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29" y="387334"/>
            <a:ext cx="9283889" cy="736636"/>
          </a:xfrm>
        </p:spPr>
        <p:txBody>
          <a:bodyPr/>
          <a:lstStyle/>
          <a:p>
            <a:pPr algn="ctr"/>
            <a:r>
              <a:rPr lang="en-US" dirty="0"/>
              <a:t>Quick fire sentences</a:t>
            </a:r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657660-CE74-3F48-93DF-A5A658DFA4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0577" y="171500"/>
            <a:ext cx="1003300" cy="1079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31F9D4-6338-6441-991D-93731C180924}"/>
              </a:ext>
            </a:extLst>
          </p:cNvPr>
          <p:cNvSpPr txBox="1"/>
          <p:nvPr/>
        </p:nvSpPr>
        <p:spPr>
          <a:xfrm>
            <a:off x="6539528" y="3308141"/>
            <a:ext cx="1671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/>
              <a:t>es</a:t>
            </a:r>
            <a:r>
              <a:rPr lang="en-US" sz="6000" b="1" dirty="0" err="1">
                <a:solidFill>
                  <a:schemeClr val="accent6"/>
                </a:solidFill>
              </a:rPr>
              <a:t>tis</a:t>
            </a:r>
            <a:endParaRPr lang="en-US" sz="6000" b="1" dirty="0">
              <a:solidFill>
                <a:schemeClr val="accent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7E987-BED2-C04C-814B-B4EB32D7F0E4}"/>
              </a:ext>
            </a:extLst>
          </p:cNvPr>
          <p:cNvSpPr/>
          <p:nvPr/>
        </p:nvSpPr>
        <p:spPr>
          <a:xfrm>
            <a:off x="4541291" y="3308140"/>
            <a:ext cx="2048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/>
              <a:t>frigidi</a:t>
            </a:r>
            <a:endParaRPr lang="en-US" sz="6000" dirty="0"/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1A5A79FF-F552-D542-9B2F-3A2F9B9BFD4A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7.05 Adjectival agreement – subject/object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84BC278-2245-004A-B36C-9181678564F2}"/>
              </a:ext>
            </a:extLst>
          </p:cNvPr>
          <p:cNvSpPr/>
          <p:nvPr/>
        </p:nvSpPr>
        <p:spPr>
          <a:xfrm>
            <a:off x="8032731" y="3308140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?</a:t>
            </a:r>
            <a:endParaRPr lang="en-US" sz="60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9D67BA-283A-0444-9DF6-DA46ED4896D7}"/>
              </a:ext>
            </a:extLst>
          </p:cNvPr>
          <p:cNvGrpSpPr/>
          <p:nvPr/>
        </p:nvGrpSpPr>
        <p:grpSpPr>
          <a:xfrm>
            <a:off x="197046" y="657451"/>
            <a:ext cx="2834364" cy="5487978"/>
            <a:chOff x="197046" y="657451"/>
            <a:chExt cx="2834364" cy="548797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885B3E6-19E7-2C45-94F2-315D451B8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1533" y="1138617"/>
              <a:ext cx="604164" cy="56117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5732374-633A-FC40-9CFD-76CA156D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1454" y="4402385"/>
              <a:ext cx="457486" cy="465111"/>
            </a:xfrm>
            <a:prstGeom prst="rect">
              <a:avLst/>
            </a:prstGeom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2D05672A-DBFB-0241-9103-BEDA7EBA5CAA}"/>
                </a:ext>
              </a:extLst>
            </p:cNvPr>
            <p:cNvSpPr/>
            <p:nvPr/>
          </p:nvSpPr>
          <p:spPr>
            <a:xfrm>
              <a:off x="197046" y="712641"/>
              <a:ext cx="2830829" cy="1202757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8793E0C-B019-634F-AFAB-2DDEB16564E7}"/>
                </a:ext>
              </a:extLst>
            </p:cNvPr>
            <p:cNvSpPr txBox="1"/>
            <p:nvPr/>
          </p:nvSpPr>
          <p:spPr>
            <a:xfrm>
              <a:off x="1277189" y="657451"/>
              <a:ext cx="738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verbs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0C0501C-6A12-614B-B0EB-08FC39CCDB58}"/>
                </a:ext>
              </a:extLst>
            </p:cNvPr>
            <p:cNvSpPr txBox="1"/>
            <p:nvPr/>
          </p:nvSpPr>
          <p:spPr>
            <a:xfrm>
              <a:off x="1659943" y="896642"/>
              <a:ext cx="649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esse</a:t>
              </a:r>
              <a:endParaRPr lang="en-US" sz="2000" b="1" dirty="0"/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6A75E9E1-4BE0-F24F-810F-15B05B7503FF}"/>
                </a:ext>
              </a:extLst>
            </p:cNvPr>
            <p:cNvSpPr/>
            <p:nvPr/>
          </p:nvSpPr>
          <p:spPr>
            <a:xfrm>
              <a:off x="200581" y="2042322"/>
              <a:ext cx="2830829" cy="2159745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E850D2F-F7F0-B740-B3CC-19613FB1F33F}"/>
                </a:ext>
              </a:extLst>
            </p:cNvPr>
            <p:cNvSpPr txBox="1"/>
            <p:nvPr/>
          </p:nvSpPr>
          <p:spPr>
            <a:xfrm>
              <a:off x="2109887" y="3235376"/>
              <a:ext cx="89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porcus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E6A6985-154C-EE4A-92CD-1D091C3CE5A9}"/>
                </a:ext>
              </a:extLst>
            </p:cNvPr>
            <p:cNvSpPr txBox="1"/>
            <p:nvPr/>
          </p:nvSpPr>
          <p:spPr>
            <a:xfrm>
              <a:off x="1206598" y="2031862"/>
              <a:ext cx="809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nouns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1E8250B-1C19-DA4B-9361-D9BC2576D846}"/>
                </a:ext>
              </a:extLst>
            </p:cNvPr>
            <p:cNvSpPr txBox="1"/>
            <p:nvPr/>
          </p:nvSpPr>
          <p:spPr>
            <a:xfrm>
              <a:off x="704951" y="2967971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magus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418BA6D-E731-B541-965F-BADE20AA3C4D}"/>
                </a:ext>
              </a:extLst>
            </p:cNvPr>
            <p:cNvSpPr txBox="1"/>
            <p:nvPr/>
          </p:nvSpPr>
          <p:spPr>
            <a:xfrm>
              <a:off x="829459" y="2245217"/>
              <a:ext cx="803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sonus</a:t>
              </a:r>
              <a:endParaRPr lang="en-US" sz="2000" b="1" dirty="0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04659B8-449B-1C4A-99FA-8D2621ECF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8039" y="1165259"/>
              <a:ext cx="604164" cy="561176"/>
            </a:xfrm>
            <a:prstGeom prst="rect">
              <a:avLst/>
            </a:prstGeom>
          </p:spPr>
        </p:pic>
        <p:pic>
          <p:nvPicPr>
            <p:cNvPr id="64" name="Picture 6" descr="Wizard, Man, Magic, Beard, Sorcerer">
              <a:extLst>
                <a:ext uri="{FF2B5EF4-FFF2-40B4-BE49-F238E27FC236}">
                  <a16:creationId xmlns:a16="http://schemas.microsoft.com/office/drawing/2014/main" id="{C11F7100-6A71-1649-9BD6-5DD327782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85" y="2639292"/>
              <a:ext cx="478813" cy="73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6" descr="A picture containing toy, food&#10;&#10;Description automatically generated">
              <a:extLst>
                <a:ext uri="{FF2B5EF4-FFF2-40B4-BE49-F238E27FC236}">
                  <a16:creationId xmlns:a16="http://schemas.microsoft.com/office/drawing/2014/main" id="{6F92B0BC-DB2D-4840-A4FC-7DEDDCF81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931" y="2218494"/>
              <a:ext cx="475772" cy="746782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7CCAFD-E2A6-F54D-BBDE-02FC9D354638}"/>
                </a:ext>
              </a:extLst>
            </p:cNvPr>
            <p:cNvSpPr txBox="1"/>
            <p:nvPr/>
          </p:nvSpPr>
          <p:spPr>
            <a:xfrm>
              <a:off x="1776825" y="2355828"/>
              <a:ext cx="85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regina</a:t>
              </a:r>
              <a:endParaRPr lang="en-US" sz="2000" b="1" dirty="0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7A005564-B8E0-174F-967A-22C3048A09C6}"/>
                </a:ext>
              </a:extLst>
            </p:cNvPr>
            <p:cNvSpPr/>
            <p:nvPr/>
          </p:nvSpPr>
          <p:spPr>
            <a:xfrm>
              <a:off x="198613" y="4319867"/>
              <a:ext cx="2791403" cy="1825562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9E10BAD-E39E-6044-B206-28C5B6C0D34E}"/>
                </a:ext>
              </a:extLst>
            </p:cNvPr>
            <p:cNvSpPr txBox="1"/>
            <p:nvPr/>
          </p:nvSpPr>
          <p:spPr>
            <a:xfrm>
              <a:off x="998687" y="4270189"/>
              <a:ext cx="1218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adjectives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5A9D5B8-7D77-A543-AA13-522E4EBB8B01}"/>
                </a:ext>
              </a:extLst>
            </p:cNvPr>
            <p:cNvSpPr txBox="1"/>
            <p:nvPr/>
          </p:nvSpPr>
          <p:spPr>
            <a:xfrm>
              <a:off x="339242" y="5251474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malus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E37AE99-34B6-6543-A28B-2725D4CDB2B5}"/>
                </a:ext>
              </a:extLst>
            </p:cNvPr>
            <p:cNvSpPr txBox="1"/>
            <p:nvPr/>
          </p:nvSpPr>
          <p:spPr>
            <a:xfrm>
              <a:off x="624785" y="4495875"/>
              <a:ext cx="785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iratus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228EE1-BAF2-C143-96C5-765116507342}"/>
                </a:ext>
              </a:extLst>
            </p:cNvPr>
            <p:cNvSpPr txBox="1"/>
            <p:nvPr/>
          </p:nvSpPr>
          <p:spPr>
            <a:xfrm>
              <a:off x="1923976" y="4680759"/>
              <a:ext cx="982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frigidus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465BC8D-7533-144B-9336-E218A2952875}"/>
                </a:ext>
              </a:extLst>
            </p:cNvPr>
            <p:cNvSpPr txBox="1"/>
            <p:nvPr/>
          </p:nvSpPr>
          <p:spPr>
            <a:xfrm>
              <a:off x="1145361" y="5111594"/>
              <a:ext cx="925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primus</a:t>
              </a:r>
            </a:p>
          </p:txBody>
        </p:sp>
        <p:pic>
          <p:nvPicPr>
            <p:cNvPr id="93" name="Picture 2" descr="Olympic Medals, Gold Bronze Silver">
              <a:extLst>
                <a:ext uri="{FF2B5EF4-FFF2-40B4-BE49-F238E27FC236}">
                  <a16:creationId xmlns:a16="http://schemas.microsoft.com/office/drawing/2014/main" id="{60BB03E3-02CE-C444-A891-534332C056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4734234"/>
              <a:ext cx="403392" cy="507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43341384-898C-8E4B-A27C-5DA86B09A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3325" y="4910279"/>
              <a:ext cx="538364" cy="461455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723EA4A-0024-7748-BB6C-42B39ECB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556" y="4451445"/>
              <a:ext cx="408050" cy="415337"/>
            </a:xfrm>
            <a:prstGeom prst="rect">
              <a:avLst/>
            </a:prstGeom>
          </p:spPr>
        </p:pic>
        <p:pic>
          <p:nvPicPr>
            <p:cNvPr id="96" name="Picture 95" descr="Icon&#10;&#10;Description automatically generated">
              <a:extLst>
                <a:ext uri="{FF2B5EF4-FFF2-40B4-BE49-F238E27FC236}">
                  <a16:creationId xmlns:a16="http://schemas.microsoft.com/office/drawing/2014/main" id="{684298B0-9C73-4940-9C5D-F65079868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0051" y="876713"/>
              <a:ext cx="636424" cy="636424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38873F2-B5CC-2C42-B729-13CE8E4EA883}"/>
                </a:ext>
              </a:extLst>
            </p:cNvPr>
            <p:cNvSpPr txBox="1"/>
            <p:nvPr/>
          </p:nvSpPr>
          <p:spPr>
            <a:xfrm>
              <a:off x="635781" y="3776229"/>
              <a:ext cx="763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maga</a:t>
              </a:r>
              <a:endParaRPr lang="en-US" sz="2000" b="1" dirty="0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4DD278D9-C28E-AF40-A833-79778B10E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2131" y="3514103"/>
              <a:ext cx="725159" cy="673416"/>
            </a:xfrm>
            <a:prstGeom prst="rect">
              <a:avLst/>
            </a:prstGeom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4950E2F-096E-E240-9441-4ACE470F3580}"/>
                </a:ext>
              </a:extLst>
            </p:cNvPr>
            <p:cNvSpPr txBox="1"/>
            <p:nvPr/>
          </p:nvSpPr>
          <p:spPr>
            <a:xfrm>
              <a:off x="2059230" y="3805224"/>
              <a:ext cx="769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vacca</a:t>
              </a:r>
              <a:endParaRPr lang="en-US" sz="2000" b="1" dirty="0"/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CC7F08F8-C07E-5842-8BE5-8203F9CD3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731" y="3451790"/>
              <a:ext cx="666778" cy="538206"/>
            </a:xfrm>
            <a:prstGeom prst="rect">
              <a:avLst/>
            </a:prstGeom>
          </p:spPr>
        </p:pic>
        <p:pic>
          <p:nvPicPr>
            <p:cNvPr id="101" name="Picture 4" descr="Pigs, Pink, Animals, Mammals">
              <a:extLst>
                <a:ext uri="{FF2B5EF4-FFF2-40B4-BE49-F238E27FC236}">
                  <a16:creationId xmlns:a16="http://schemas.microsoft.com/office/drawing/2014/main" id="{9930BD26-34F6-454E-9E5B-0FFFC57C2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21735" y="2839945"/>
              <a:ext cx="725160" cy="500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6" descr="Loudspeaker, Volume, Music, Audio, Sound">
              <a:extLst>
                <a:ext uri="{FF2B5EF4-FFF2-40B4-BE49-F238E27FC236}">
                  <a16:creationId xmlns:a16="http://schemas.microsoft.com/office/drawing/2014/main" id="{45EFD835-951E-6842-9B91-097251FA3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64" y="2132066"/>
              <a:ext cx="475834" cy="423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Olympic Medals, Gold Bronze Silver">
              <a:extLst>
                <a:ext uri="{FF2B5EF4-FFF2-40B4-BE49-F238E27FC236}">
                  <a16:creationId xmlns:a16="http://schemas.microsoft.com/office/drawing/2014/main" id="{D12AEA5D-7B64-5A41-BEDF-7E2CF7711B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5529597"/>
              <a:ext cx="357445" cy="52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19A59CB-64B5-D94F-AD87-FFF3C342CF37}"/>
                </a:ext>
              </a:extLst>
            </p:cNvPr>
            <p:cNvSpPr txBox="1"/>
            <p:nvPr/>
          </p:nvSpPr>
          <p:spPr>
            <a:xfrm>
              <a:off x="257510" y="5656971"/>
              <a:ext cx="1178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secundus</a:t>
              </a:r>
              <a:endParaRPr lang="en-US" sz="2000" b="1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CCA90AE-D66C-4640-B226-6E95AD215661}"/>
                </a:ext>
              </a:extLst>
            </p:cNvPr>
            <p:cNvSpPr txBox="1"/>
            <p:nvPr/>
          </p:nvSpPr>
          <p:spPr>
            <a:xfrm>
              <a:off x="745352" y="1551589"/>
              <a:ext cx="10342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scribere</a:t>
              </a:r>
              <a:endParaRPr lang="en-US" sz="2000" b="1" dirty="0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E0AD802C-D8DD-1943-AA27-5828A12AE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1454" y="4402385"/>
              <a:ext cx="457486" cy="465111"/>
            </a:xfrm>
            <a:prstGeom prst="rect">
              <a:avLst/>
            </a:prstGeom>
          </p:spPr>
        </p:pic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41D11D2A-E4BE-5846-990F-5BB314348953}"/>
                </a:ext>
              </a:extLst>
            </p:cNvPr>
            <p:cNvSpPr/>
            <p:nvPr/>
          </p:nvSpPr>
          <p:spPr>
            <a:xfrm>
              <a:off x="197046" y="712641"/>
              <a:ext cx="2830829" cy="1202757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4676E9E-2762-954C-979B-3ADD4D4EE7D6}"/>
                </a:ext>
              </a:extLst>
            </p:cNvPr>
            <p:cNvSpPr txBox="1"/>
            <p:nvPr/>
          </p:nvSpPr>
          <p:spPr>
            <a:xfrm>
              <a:off x="1277189" y="657451"/>
              <a:ext cx="738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verbs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A327AB3-B127-2E46-B846-3F2E8DABCBD3}"/>
                </a:ext>
              </a:extLst>
            </p:cNvPr>
            <p:cNvSpPr txBox="1"/>
            <p:nvPr/>
          </p:nvSpPr>
          <p:spPr>
            <a:xfrm>
              <a:off x="2119964" y="1421647"/>
              <a:ext cx="8675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audire</a:t>
              </a:r>
              <a:endParaRPr lang="en-US" sz="2000" b="1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50E8E6A-6E82-8D4C-8969-D7B30615480D}"/>
                </a:ext>
              </a:extLst>
            </p:cNvPr>
            <p:cNvSpPr txBox="1"/>
            <p:nvPr/>
          </p:nvSpPr>
          <p:spPr>
            <a:xfrm>
              <a:off x="254081" y="1126245"/>
              <a:ext cx="843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facere</a:t>
              </a:r>
              <a:endParaRPr lang="en-US" sz="2000" b="1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01625D1-2DCB-904D-AB95-ABAF9C60E751}"/>
                </a:ext>
              </a:extLst>
            </p:cNvPr>
            <p:cNvSpPr txBox="1"/>
            <p:nvPr/>
          </p:nvSpPr>
          <p:spPr>
            <a:xfrm>
              <a:off x="1659943" y="896642"/>
              <a:ext cx="649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esse</a:t>
              </a:r>
              <a:endParaRPr lang="en-US" sz="2000" b="1" dirty="0"/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773B600-BFA7-644E-9610-950C9A17AD5A}"/>
                </a:ext>
              </a:extLst>
            </p:cNvPr>
            <p:cNvSpPr/>
            <p:nvPr/>
          </p:nvSpPr>
          <p:spPr>
            <a:xfrm>
              <a:off x="200581" y="2042322"/>
              <a:ext cx="2830829" cy="2159745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706D71D-48F8-0945-9DF5-73D05D0445CB}"/>
                </a:ext>
              </a:extLst>
            </p:cNvPr>
            <p:cNvSpPr txBox="1"/>
            <p:nvPr/>
          </p:nvSpPr>
          <p:spPr>
            <a:xfrm>
              <a:off x="2109887" y="3235376"/>
              <a:ext cx="89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porcus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79B8E71-FF66-7C43-926C-762295BC22EB}"/>
                </a:ext>
              </a:extLst>
            </p:cNvPr>
            <p:cNvSpPr txBox="1"/>
            <p:nvPr/>
          </p:nvSpPr>
          <p:spPr>
            <a:xfrm>
              <a:off x="1206598" y="2031862"/>
              <a:ext cx="809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nouns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66615AC-4D07-4847-B223-02B43E3164C3}"/>
                </a:ext>
              </a:extLst>
            </p:cNvPr>
            <p:cNvSpPr txBox="1"/>
            <p:nvPr/>
          </p:nvSpPr>
          <p:spPr>
            <a:xfrm>
              <a:off x="704951" y="2967971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magus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D68B8E0-6B81-2743-9D3B-AD3CA8FFCFB4}"/>
                </a:ext>
              </a:extLst>
            </p:cNvPr>
            <p:cNvSpPr txBox="1"/>
            <p:nvPr/>
          </p:nvSpPr>
          <p:spPr>
            <a:xfrm>
              <a:off x="829459" y="2245217"/>
              <a:ext cx="803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sonus</a:t>
              </a:r>
              <a:endParaRPr lang="en-US" sz="2000" b="1" dirty="0"/>
            </a:p>
          </p:txBody>
        </p:sp>
        <p:pic>
          <p:nvPicPr>
            <p:cNvPr id="131" name="Picture 6" descr="Wizard, Man, Magic, Beard, Sorcerer">
              <a:extLst>
                <a:ext uri="{FF2B5EF4-FFF2-40B4-BE49-F238E27FC236}">
                  <a16:creationId xmlns:a16="http://schemas.microsoft.com/office/drawing/2014/main" id="{DA74B4C5-EC95-1148-8101-E1B5542F5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85" y="2639292"/>
              <a:ext cx="478813" cy="73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31" descr="A picture containing toy, food&#10;&#10;Description automatically generated">
              <a:extLst>
                <a:ext uri="{FF2B5EF4-FFF2-40B4-BE49-F238E27FC236}">
                  <a16:creationId xmlns:a16="http://schemas.microsoft.com/office/drawing/2014/main" id="{F1739DE8-9C14-5645-893D-39B5F07DF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931" y="2218494"/>
              <a:ext cx="475772" cy="746782"/>
            </a:xfrm>
            <a:prstGeom prst="rect">
              <a:avLst/>
            </a:prstGeom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7329ACB-9F93-0C46-AA85-81749F2365C1}"/>
                </a:ext>
              </a:extLst>
            </p:cNvPr>
            <p:cNvSpPr txBox="1"/>
            <p:nvPr/>
          </p:nvSpPr>
          <p:spPr>
            <a:xfrm>
              <a:off x="1776825" y="2355828"/>
              <a:ext cx="85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regina</a:t>
              </a:r>
              <a:endParaRPr lang="en-US" sz="2000" b="1" dirty="0"/>
            </a:p>
          </p:txBody>
        </p:sp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53A54694-1616-F74D-89D6-36ACA85A284D}"/>
                </a:ext>
              </a:extLst>
            </p:cNvPr>
            <p:cNvSpPr/>
            <p:nvPr/>
          </p:nvSpPr>
          <p:spPr>
            <a:xfrm>
              <a:off x="198613" y="4319867"/>
              <a:ext cx="2791403" cy="1825562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3D34A61-7BA8-B243-8FCC-1421307ECF3B}"/>
                </a:ext>
              </a:extLst>
            </p:cNvPr>
            <p:cNvSpPr txBox="1"/>
            <p:nvPr/>
          </p:nvSpPr>
          <p:spPr>
            <a:xfrm>
              <a:off x="998687" y="4270189"/>
              <a:ext cx="1218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adjectives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22E5234-976C-8940-BC65-2105A7615B9E}"/>
                </a:ext>
              </a:extLst>
            </p:cNvPr>
            <p:cNvSpPr txBox="1"/>
            <p:nvPr/>
          </p:nvSpPr>
          <p:spPr>
            <a:xfrm>
              <a:off x="2071545" y="5626237"/>
              <a:ext cx="787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mirus</a:t>
              </a:r>
              <a:endParaRPr lang="en-US" sz="2000" b="1"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1A80375-2148-2F44-A7E3-82991F4E9B4F}"/>
                </a:ext>
              </a:extLst>
            </p:cNvPr>
            <p:cNvSpPr txBox="1"/>
            <p:nvPr/>
          </p:nvSpPr>
          <p:spPr>
            <a:xfrm>
              <a:off x="339242" y="5251474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malus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5BA0707-16F5-5C49-A404-3D815B86ED45}"/>
                </a:ext>
              </a:extLst>
            </p:cNvPr>
            <p:cNvSpPr txBox="1"/>
            <p:nvPr/>
          </p:nvSpPr>
          <p:spPr>
            <a:xfrm>
              <a:off x="624785" y="4495875"/>
              <a:ext cx="785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iratus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CC4F46F-7BCF-2D45-A861-86A123D9F9F3}"/>
                </a:ext>
              </a:extLst>
            </p:cNvPr>
            <p:cNvSpPr txBox="1"/>
            <p:nvPr/>
          </p:nvSpPr>
          <p:spPr>
            <a:xfrm>
              <a:off x="1923976" y="4680759"/>
              <a:ext cx="982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frigidus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A035D4C-E78F-4B49-8B5D-A4428C10A2A8}"/>
                </a:ext>
              </a:extLst>
            </p:cNvPr>
            <p:cNvSpPr txBox="1"/>
            <p:nvPr/>
          </p:nvSpPr>
          <p:spPr>
            <a:xfrm>
              <a:off x="1145361" y="5111594"/>
              <a:ext cx="925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primus</a:t>
              </a:r>
            </a:p>
          </p:txBody>
        </p:sp>
        <p:pic>
          <p:nvPicPr>
            <p:cNvPr id="141" name="Picture 2" descr="Olympic Medals, Gold Bronze Silver">
              <a:extLst>
                <a:ext uri="{FF2B5EF4-FFF2-40B4-BE49-F238E27FC236}">
                  <a16:creationId xmlns:a16="http://schemas.microsoft.com/office/drawing/2014/main" id="{88E9A817-E920-394E-9C67-474ABCF785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4734234"/>
              <a:ext cx="403392" cy="507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A018C3F8-AC91-1E4D-BBE1-DE5C9226C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3325" y="4910279"/>
              <a:ext cx="538364" cy="461455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D053A2E9-29F5-DC47-8D2A-D8393613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556" y="4451445"/>
              <a:ext cx="408050" cy="415337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FA5C345-A592-2147-AB97-113D4C0E97C5}"/>
                </a:ext>
              </a:extLst>
            </p:cNvPr>
            <p:cNvSpPr txBox="1"/>
            <p:nvPr/>
          </p:nvSpPr>
          <p:spPr>
            <a:xfrm>
              <a:off x="635781" y="3776229"/>
              <a:ext cx="763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maga</a:t>
              </a:r>
              <a:endParaRPr lang="en-US" sz="2000" b="1" dirty="0"/>
            </a:p>
          </p:txBody>
        </p:sp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0E7654FE-16E5-F140-A1D8-015591A9F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2131" y="3514103"/>
              <a:ext cx="725159" cy="673416"/>
            </a:xfrm>
            <a:prstGeom prst="rect">
              <a:avLst/>
            </a:prstGeom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8617320-C9BD-0F4B-97BD-65EE13E76561}"/>
                </a:ext>
              </a:extLst>
            </p:cNvPr>
            <p:cNvSpPr txBox="1"/>
            <p:nvPr/>
          </p:nvSpPr>
          <p:spPr>
            <a:xfrm>
              <a:off x="2059230" y="3805224"/>
              <a:ext cx="769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vacca</a:t>
              </a:r>
              <a:endParaRPr lang="en-US" sz="2000" b="1" dirty="0"/>
            </a:p>
          </p:txBody>
        </p:sp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435FC49A-0A44-BF43-802E-696B01E98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731" y="3451790"/>
              <a:ext cx="666778" cy="538206"/>
            </a:xfrm>
            <a:prstGeom prst="rect">
              <a:avLst/>
            </a:prstGeom>
          </p:spPr>
        </p:pic>
        <p:pic>
          <p:nvPicPr>
            <p:cNvPr id="148" name="Picture 4" descr="Pigs, Pink, Animals, Mammals">
              <a:extLst>
                <a:ext uri="{FF2B5EF4-FFF2-40B4-BE49-F238E27FC236}">
                  <a16:creationId xmlns:a16="http://schemas.microsoft.com/office/drawing/2014/main" id="{EAB68308-2227-814A-A1B7-F5A2C821C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21735" y="2839945"/>
              <a:ext cx="725160" cy="500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6" descr="Loudspeaker, Volume, Music, Audio, Sound">
              <a:extLst>
                <a:ext uri="{FF2B5EF4-FFF2-40B4-BE49-F238E27FC236}">
                  <a16:creationId xmlns:a16="http://schemas.microsoft.com/office/drawing/2014/main" id="{48829FD9-BDC1-D04F-A69E-9EF0C25BF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64" y="2132066"/>
              <a:ext cx="475834" cy="423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Olympic Medals, Gold Bronze Silver">
              <a:extLst>
                <a:ext uri="{FF2B5EF4-FFF2-40B4-BE49-F238E27FC236}">
                  <a16:creationId xmlns:a16="http://schemas.microsoft.com/office/drawing/2014/main" id="{7E9169EA-08F6-394B-A650-A766D927A0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5529597"/>
              <a:ext cx="357445" cy="52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8B44FB87-F7C6-2747-9144-71E940498903}"/>
                </a:ext>
              </a:extLst>
            </p:cNvPr>
            <p:cNvSpPr txBox="1"/>
            <p:nvPr/>
          </p:nvSpPr>
          <p:spPr>
            <a:xfrm>
              <a:off x="257510" y="5656971"/>
              <a:ext cx="1178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secundus</a:t>
              </a:r>
              <a:endParaRPr lang="en-US" sz="2000" b="1" dirty="0"/>
            </a:p>
          </p:txBody>
        </p:sp>
        <p:pic>
          <p:nvPicPr>
            <p:cNvPr id="152" name="Picture 151" descr="A picture containing person, hand&#10;&#10;Description automatically generated">
              <a:extLst>
                <a:ext uri="{FF2B5EF4-FFF2-40B4-BE49-F238E27FC236}">
                  <a16:creationId xmlns:a16="http://schemas.microsoft.com/office/drawing/2014/main" id="{74C3BA05-0588-9442-9C80-77CA8FAA0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624" y="727931"/>
              <a:ext cx="792916" cy="510638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0EC93A66-A9B7-8D4A-80CC-6AFD639F0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88548" y="5189809"/>
              <a:ext cx="575784" cy="523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4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53BDBF-4A55-254D-A6E2-971E5478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29" y="387334"/>
            <a:ext cx="9283889" cy="736636"/>
          </a:xfrm>
        </p:spPr>
        <p:txBody>
          <a:bodyPr/>
          <a:lstStyle/>
          <a:p>
            <a:pPr algn="ctr"/>
            <a:r>
              <a:rPr lang="en-US" dirty="0"/>
              <a:t>Quick fire sentences</a:t>
            </a:r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657660-CE74-3F48-93DF-A5A658DFA4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0577" y="171500"/>
            <a:ext cx="1003300" cy="1079500"/>
          </a:xfrm>
          <a:prstGeom prst="rect">
            <a:avLst/>
          </a:prstGeom>
        </p:spPr>
      </p:pic>
      <p:sp>
        <p:nvSpPr>
          <p:cNvPr id="54" name="Subtitle 2">
            <a:extLst>
              <a:ext uri="{FF2B5EF4-FFF2-40B4-BE49-F238E27FC236}">
                <a16:creationId xmlns:a16="http://schemas.microsoft.com/office/drawing/2014/main" id="{DE5212BD-3313-5746-AD8C-C0C262A8CC29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7.05 Adjectival agreement – subject/object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F432197-72CC-5840-B527-C73F1F3F2B07}"/>
              </a:ext>
            </a:extLst>
          </p:cNvPr>
          <p:cNvSpPr txBox="1"/>
          <p:nvPr/>
        </p:nvSpPr>
        <p:spPr>
          <a:xfrm>
            <a:off x="6900048" y="3264523"/>
            <a:ext cx="2791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/>
              <a:t>faci</a:t>
            </a:r>
            <a:r>
              <a:rPr lang="en-US" sz="6000" b="1" dirty="0" err="1">
                <a:solidFill>
                  <a:srgbClr val="C00000"/>
                </a:solidFill>
              </a:rPr>
              <a:t>t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5A14B77-0899-E748-BC12-A25E1A9FE88E}"/>
              </a:ext>
            </a:extLst>
          </p:cNvPr>
          <p:cNvSpPr txBox="1"/>
          <p:nvPr/>
        </p:nvSpPr>
        <p:spPr>
          <a:xfrm>
            <a:off x="4586815" y="3264522"/>
            <a:ext cx="2951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/>
              <a:t>sonum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ABA8203-74FB-514A-9318-35D31F4D1003}"/>
              </a:ext>
            </a:extLst>
          </p:cNvPr>
          <p:cNvSpPr/>
          <p:nvPr/>
        </p:nvSpPr>
        <p:spPr>
          <a:xfrm>
            <a:off x="4521610" y="2519696"/>
            <a:ext cx="56432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porcus </a:t>
            </a:r>
            <a:r>
              <a:rPr lang="en-US" sz="6000" b="1" dirty="0" err="1"/>
              <a:t>secundus</a:t>
            </a:r>
            <a:r>
              <a:rPr lang="en-US" sz="6000" b="1" dirty="0"/>
              <a:t> </a:t>
            </a:r>
            <a:endParaRPr lang="en-US" sz="6000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C4E3ABF-D70A-9944-B3B8-D89CCAAD0565}"/>
              </a:ext>
            </a:extLst>
          </p:cNvPr>
          <p:cNvGrpSpPr/>
          <p:nvPr/>
        </p:nvGrpSpPr>
        <p:grpSpPr>
          <a:xfrm>
            <a:off x="197046" y="657451"/>
            <a:ext cx="2834364" cy="5487978"/>
            <a:chOff x="197046" y="657451"/>
            <a:chExt cx="2834364" cy="5487978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0668BD48-73D5-E74A-A9A7-53FAB6E17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1533" y="1138617"/>
              <a:ext cx="604164" cy="561176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6055A21-D941-5A48-AABD-BD625D56E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1454" y="4402385"/>
              <a:ext cx="457486" cy="465111"/>
            </a:xfrm>
            <a:prstGeom prst="rect">
              <a:avLst/>
            </a:prstGeom>
          </p:spPr>
        </p:pic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BAC43FF8-E982-1945-A9AD-549BF15FAE1F}"/>
                </a:ext>
              </a:extLst>
            </p:cNvPr>
            <p:cNvSpPr/>
            <p:nvPr/>
          </p:nvSpPr>
          <p:spPr>
            <a:xfrm>
              <a:off x="197046" y="712641"/>
              <a:ext cx="2830829" cy="1202757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7655865-D129-DB42-B96B-3821C1306B84}"/>
                </a:ext>
              </a:extLst>
            </p:cNvPr>
            <p:cNvSpPr txBox="1"/>
            <p:nvPr/>
          </p:nvSpPr>
          <p:spPr>
            <a:xfrm>
              <a:off x="1277189" y="657451"/>
              <a:ext cx="738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verbs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7195B7D-3E71-B240-AD52-B27B0ECC93E1}"/>
                </a:ext>
              </a:extLst>
            </p:cNvPr>
            <p:cNvSpPr txBox="1"/>
            <p:nvPr/>
          </p:nvSpPr>
          <p:spPr>
            <a:xfrm>
              <a:off x="1659943" y="896642"/>
              <a:ext cx="649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esse</a:t>
              </a:r>
              <a:endParaRPr lang="en-US" sz="2000" b="1" dirty="0"/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39B6F8E0-303D-5546-8F48-C97A313BAD27}"/>
                </a:ext>
              </a:extLst>
            </p:cNvPr>
            <p:cNvSpPr/>
            <p:nvPr/>
          </p:nvSpPr>
          <p:spPr>
            <a:xfrm>
              <a:off x="200581" y="2042322"/>
              <a:ext cx="2830829" cy="2159745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F171B5F-2A21-6545-BB7C-68DA13174AB2}"/>
                </a:ext>
              </a:extLst>
            </p:cNvPr>
            <p:cNvSpPr txBox="1"/>
            <p:nvPr/>
          </p:nvSpPr>
          <p:spPr>
            <a:xfrm>
              <a:off x="2109887" y="3235376"/>
              <a:ext cx="89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porcus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00A8C99-085F-6F4E-8347-D8E00630AE82}"/>
                </a:ext>
              </a:extLst>
            </p:cNvPr>
            <p:cNvSpPr txBox="1"/>
            <p:nvPr/>
          </p:nvSpPr>
          <p:spPr>
            <a:xfrm>
              <a:off x="1206598" y="2031862"/>
              <a:ext cx="809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nouns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7A5458C-8E3F-0B49-9B61-9918C9D94BE1}"/>
                </a:ext>
              </a:extLst>
            </p:cNvPr>
            <p:cNvSpPr txBox="1"/>
            <p:nvPr/>
          </p:nvSpPr>
          <p:spPr>
            <a:xfrm>
              <a:off x="704951" y="2967971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magus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601436B5-EAF5-794E-B335-B1CFAFC1F6A3}"/>
                </a:ext>
              </a:extLst>
            </p:cNvPr>
            <p:cNvSpPr txBox="1"/>
            <p:nvPr/>
          </p:nvSpPr>
          <p:spPr>
            <a:xfrm>
              <a:off x="829459" y="2245217"/>
              <a:ext cx="803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sonus</a:t>
              </a:r>
              <a:endParaRPr lang="en-US" sz="2000" b="1" dirty="0"/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C6970FA8-7172-C34C-8373-CBB668485F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8039" y="1165259"/>
              <a:ext cx="604164" cy="561176"/>
            </a:xfrm>
            <a:prstGeom prst="rect">
              <a:avLst/>
            </a:prstGeom>
          </p:spPr>
        </p:pic>
        <p:pic>
          <p:nvPicPr>
            <p:cNvPr id="138" name="Picture 6" descr="Wizard, Man, Magic, Beard, Sorcerer">
              <a:extLst>
                <a:ext uri="{FF2B5EF4-FFF2-40B4-BE49-F238E27FC236}">
                  <a16:creationId xmlns:a16="http://schemas.microsoft.com/office/drawing/2014/main" id="{C386F9A1-819E-B646-9530-9EE9D7100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85" y="2639292"/>
              <a:ext cx="478813" cy="73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138" descr="A picture containing toy, food&#10;&#10;Description automatically generated">
              <a:extLst>
                <a:ext uri="{FF2B5EF4-FFF2-40B4-BE49-F238E27FC236}">
                  <a16:creationId xmlns:a16="http://schemas.microsoft.com/office/drawing/2014/main" id="{0B6A28D0-ED1C-894B-A6D6-CD21FA8F0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931" y="2218494"/>
              <a:ext cx="475772" cy="746782"/>
            </a:xfrm>
            <a:prstGeom prst="rect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40A911F-0E50-134B-A467-19ABC1387E40}"/>
                </a:ext>
              </a:extLst>
            </p:cNvPr>
            <p:cNvSpPr txBox="1"/>
            <p:nvPr/>
          </p:nvSpPr>
          <p:spPr>
            <a:xfrm>
              <a:off x="1776825" y="2355828"/>
              <a:ext cx="85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regina</a:t>
              </a:r>
              <a:endParaRPr lang="en-US" sz="2000" b="1" dirty="0"/>
            </a:p>
          </p:txBody>
        </p:sp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76169831-3C83-AB4B-8611-962E119D7423}"/>
                </a:ext>
              </a:extLst>
            </p:cNvPr>
            <p:cNvSpPr/>
            <p:nvPr/>
          </p:nvSpPr>
          <p:spPr>
            <a:xfrm>
              <a:off x="198613" y="4319867"/>
              <a:ext cx="2791403" cy="1825562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E86E2A3-087A-A24D-9AB6-33BF5DBCB8C5}"/>
                </a:ext>
              </a:extLst>
            </p:cNvPr>
            <p:cNvSpPr txBox="1"/>
            <p:nvPr/>
          </p:nvSpPr>
          <p:spPr>
            <a:xfrm>
              <a:off x="998687" y="4270189"/>
              <a:ext cx="1218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adjectives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9423B78-DA94-6A45-B958-C378FA27CC8A}"/>
                </a:ext>
              </a:extLst>
            </p:cNvPr>
            <p:cNvSpPr txBox="1"/>
            <p:nvPr/>
          </p:nvSpPr>
          <p:spPr>
            <a:xfrm>
              <a:off x="339242" y="5251474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malus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2BB09EC-E860-974C-9EB8-6789BEB3464A}"/>
                </a:ext>
              </a:extLst>
            </p:cNvPr>
            <p:cNvSpPr txBox="1"/>
            <p:nvPr/>
          </p:nvSpPr>
          <p:spPr>
            <a:xfrm>
              <a:off x="624785" y="4495875"/>
              <a:ext cx="785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iratus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9E5DEFA-2F6E-994D-8947-B9C745CDA440}"/>
                </a:ext>
              </a:extLst>
            </p:cNvPr>
            <p:cNvSpPr txBox="1"/>
            <p:nvPr/>
          </p:nvSpPr>
          <p:spPr>
            <a:xfrm>
              <a:off x="1923976" y="4680759"/>
              <a:ext cx="982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frigidus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C5511B9E-D8E9-1746-B810-90A22E118A98}"/>
                </a:ext>
              </a:extLst>
            </p:cNvPr>
            <p:cNvSpPr txBox="1"/>
            <p:nvPr/>
          </p:nvSpPr>
          <p:spPr>
            <a:xfrm>
              <a:off x="1145361" y="5111594"/>
              <a:ext cx="925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primus</a:t>
              </a:r>
            </a:p>
          </p:txBody>
        </p:sp>
        <p:pic>
          <p:nvPicPr>
            <p:cNvPr id="147" name="Picture 2" descr="Olympic Medals, Gold Bronze Silver">
              <a:extLst>
                <a:ext uri="{FF2B5EF4-FFF2-40B4-BE49-F238E27FC236}">
                  <a16:creationId xmlns:a16="http://schemas.microsoft.com/office/drawing/2014/main" id="{15A85867-42EA-3E47-8085-432B0F7924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4734234"/>
              <a:ext cx="403392" cy="507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73604EE9-6E3B-7143-8DF1-2AA5F4042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3325" y="4910279"/>
              <a:ext cx="538364" cy="461455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02860C08-9B5F-2C49-88D8-0F7C73DB2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556" y="4451445"/>
              <a:ext cx="408050" cy="415337"/>
            </a:xfrm>
            <a:prstGeom prst="rect">
              <a:avLst/>
            </a:prstGeom>
          </p:spPr>
        </p:pic>
        <p:pic>
          <p:nvPicPr>
            <p:cNvPr id="150" name="Picture 149" descr="Icon&#10;&#10;Description automatically generated">
              <a:extLst>
                <a:ext uri="{FF2B5EF4-FFF2-40B4-BE49-F238E27FC236}">
                  <a16:creationId xmlns:a16="http://schemas.microsoft.com/office/drawing/2014/main" id="{A07EBFD0-2AA0-154C-A2C1-59B8D028E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0051" y="876713"/>
              <a:ext cx="636424" cy="636424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E0175CB-2DD2-D04D-AC72-C9C25E177DF6}"/>
                </a:ext>
              </a:extLst>
            </p:cNvPr>
            <p:cNvSpPr txBox="1"/>
            <p:nvPr/>
          </p:nvSpPr>
          <p:spPr>
            <a:xfrm>
              <a:off x="635781" y="3776229"/>
              <a:ext cx="763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maga</a:t>
              </a:r>
              <a:endParaRPr lang="en-US" sz="2000" b="1" dirty="0"/>
            </a:p>
          </p:txBody>
        </p: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CB90771C-061C-AC46-A193-D64ECA93F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2131" y="3514103"/>
              <a:ext cx="725159" cy="673416"/>
            </a:xfrm>
            <a:prstGeom prst="rect">
              <a:avLst/>
            </a:prstGeom>
          </p:spPr>
        </p:pic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7D53684-3FA8-DD4D-A8B0-A1DEE5122468}"/>
                </a:ext>
              </a:extLst>
            </p:cNvPr>
            <p:cNvSpPr txBox="1"/>
            <p:nvPr/>
          </p:nvSpPr>
          <p:spPr>
            <a:xfrm>
              <a:off x="2059230" y="3805224"/>
              <a:ext cx="769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vacca</a:t>
              </a:r>
              <a:endParaRPr lang="en-US" sz="2000" b="1" dirty="0"/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2F4D3172-D376-5841-8942-D06FAA7E4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731" y="3451790"/>
              <a:ext cx="666778" cy="538206"/>
            </a:xfrm>
            <a:prstGeom prst="rect">
              <a:avLst/>
            </a:prstGeom>
          </p:spPr>
        </p:pic>
        <p:pic>
          <p:nvPicPr>
            <p:cNvPr id="155" name="Picture 4" descr="Pigs, Pink, Animals, Mammals">
              <a:extLst>
                <a:ext uri="{FF2B5EF4-FFF2-40B4-BE49-F238E27FC236}">
                  <a16:creationId xmlns:a16="http://schemas.microsoft.com/office/drawing/2014/main" id="{1F3F3569-0C3D-5E4C-91E1-91167B63A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21735" y="2839945"/>
              <a:ext cx="725160" cy="500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6" descr="Loudspeaker, Volume, Music, Audio, Sound">
              <a:extLst>
                <a:ext uri="{FF2B5EF4-FFF2-40B4-BE49-F238E27FC236}">
                  <a16:creationId xmlns:a16="http://schemas.microsoft.com/office/drawing/2014/main" id="{2685BB62-A639-0C42-BB41-83882A841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64" y="2132066"/>
              <a:ext cx="475834" cy="423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Olympic Medals, Gold Bronze Silver">
              <a:extLst>
                <a:ext uri="{FF2B5EF4-FFF2-40B4-BE49-F238E27FC236}">
                  <a16:creationId xmlns:a16="http://schemas.microsoft.com/office/drawing/2014/main" id="{EDDF4576-BB1C-7C46-A96E-6A0ADA2EDF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5529597"/>
              <a:ext cx="357445" cy="52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FF8F4B6-F9D2-684F-AB1D-BFE2AADD3708}"/>
                </a:ext>
              </a:extLst>
            </p:cNvPr>
            <p:cNvSpPr txBox="1"/>
            <p:nvPr/>
          </p:nvSpPr>
          <p:spPr>
            <a:xfrm>
              <a:off x="257510" y="5656971"/>
              <a:ext cx="1178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secundus</a:t>
              </a:r>
              <a:endParaRPr lang="en-US" sz="2000" b="1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3B8EAA3-12D9-B746-840B-5D65796A0D7D}"/>
                </a:ext>
              </a:extLst>
            </p:cNvPr>
            <p:cNvSpPr txBox="1"/>
            <p:nvPr/>
          </p:nvSpPr>
          <p:spPr>
            <a:xfrm>
              <a:off x="745352" y="1551589"/>
              <a:ext cx="10342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scribere</a:t>
              </a:r>
              <a:endParaRPr lang="en-US" sz="2000" b="1" dirty="0"/>
            </a:p>
          </p:txBody>
        </p: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5920BA35-2B2E-9746-A3A0-B15483E8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1454" y="4402385"/>
              <a:ext cx="457486" cy="465111"/>
            </a:xfrm>
            <a:prstGeom prst="rect">
              <a:avLst/>
            </a:prstGeom>
          </p:spPr>
        </p:pic>
        <p:sp>
          <p:nvSpPr>
            <p:cNvPr id="161" name="Rounded Rectangle 160">
              <a:extLst>
                <a:ext uri="{FF2B5EF4-FFF2-40B4-BE49-F238E27FC236}">
                  <a16:creationId xmlns:a16="http://schemas.microsoft.com/office/drawing/2014/main" id="{BEC42E77-9915-A74F-A109-111F75797E7C}"/>
                </a:ext>
              </a:extLst>
            </p:cNvPr>
            <p:cNvSpPr/>
            <p:nvPr/>
          </p:nvSpPr>
          <p:spPr>
            <a:xfrm>
              <a:off x="197046" y="712641"/>
              <a:ext cx="2830829" cy="1202757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C0762EA-BB45-B248-9FA7-E6108F16DD2C}"/>
                </a:ext>
              </a:extLst>
            </p:cNvPr>
            <p:cNvSpPr txBox="1"/>
            <p:nvPr/>
          </p:nvSpPr>
          <p:spPr>
            <a:xfrm>
              <a:off x="1277189" y="657451"/>
              <a:ext cx="738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verbs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FE8DF443-362F-5741-9C4D-A15EBCC6096C}"/>
                </a:ext>
              </a:extLst>
            </p:cNvPr>
            <p:cNvSpPr txBox="1"/>
            <p:nvPr/>
          </p:nvSpPr>
          <p:spPr>
            <a:xfrm>
              <a:off x="2119964" y="1421647"/>
              <a:ext cx="8675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audire</a:t>
              </a:r>
              <a:endParaRPr lang="en-US" sz="2000" b="1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3963B3A5-8470-984A-A40A-16FF006D268D}"/>
                </a:ext>
              </a:extLst>
            </p:cNvPr>
            <p:cNvSpPr txBox="1"/>
            <p:nvPr/>
          </p:nvSpPr>
          <p:spPr>
            <a:xfrm>
              <a:off x="254081" y="1126245"/>
              <a:ext cx="843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facere</a:t>
              </a:r>
              <a:endParaRPr lang="en-US" sz="2000" b="1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9F06F99-9B12-0942-BA7F-8D239B137F4C}"/>
                </a:ext>
              </a:extLst>
            </p:cNvPr>
            <p:cNvSpPr txBox="1"/>
            <p:nvPr/>
          </p:nvSpPr>
          <p:spPr>
            <a:xfrm>
              <a:off x="1659943" y="896642"/>
              <a:ext cx="649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esse</a:t>
              </a:r>
              <a:endParaRPr lang="en-US" sz="2000" b="1" dirty="0"/>
            </a:p>
          </p:txBody>
        </p:sp>
        <p:sp>
          <p:nvSpPr>
            <p:cNvPr id="166" name="Rounded Rectangle 165">
              <a:extLst>
                <a:ext uri="{FF2B5EF4-FFF2-40B4-BE49-F238E27FC236}">
                  <a16:creationId xmlns:a16="http://schemas.microsoft.com/office/drawing/2014/main" id="{911144BB-A80C-D54F-9C71-604D419D54DD}"/>
                </a:ext>
              </a:extLst>
            </p:cNvPr>
            <p:cNvSpPr/>
            <p:nvPr/>
          </p:nvSpPr>
          <p:spPr>
            <a:xfrm>
              <a:off x="200581" y="2042322"/>
              <a:ext cx="2830829" cy="2159745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57970CB8-C303-604D-AD3E-6312B9D1E558}"/>
                </a:ext>
              </a:extLst>
            </p:cNvPr>
            <p:cNvSpPr txBox="1"/>
            <p:nvPr/>
          </p:nvSpPr>
          <p:spPr>
            <a:xfrm>
              <a:off x="2109887" y="3235376"/>
              <a:ext cx="89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porcus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320B4726-01C2-EF4A-92F7-10EAE186CE30}"/>
                </a:ext>
              </a:extLst>
            </p:cNvPr>
            <p:cNvSpPr txBox="1"/>
            <p:nvPr/>
          </p:nvSpPr>
          <p:spPr>
            <a:xfrm>
              <a:off x="1206598" y="2031862"/>
              <a:ext cx="809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nouns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F43FFB68-23A8-4243-A2FF-0318A78143D2}"/>
                </a:ext>
              </a:extLst>
            </p:cNvPr>
            <p:cNvSpPr txBox="1"/>
            <p:nvPr/>
          </p:nvSpPr>
          <p:spPr>
            <a:xfrm>
              <a:off x="704951" y="2967971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magus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B4388832-61D5-6743-B837-0765AE081328}"/>
                </a:ext>
              </a:extLst>
            </p:cNvPr>
            <p:cNvSpPr txBox="1"/>
            <p:nvPr/>
          </p:nvSpPr>
          <p:spPr>
            <a:xfrm>
              <a:off x="829459" y="2245217"/>
              <a:ext cx="803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sonus</a:t>
              </a:r>
              <a:endParaRPr lang="en-US" sz="2000" b="1" dirty="0"/>
            </a:p>
          </p:txBody>
        </p:sp>
        <p:pic>
          <p:nvPicPr>
            <p:cNvPr id="171" name="Picture 6" descr="Wizard, Man, Magic, Beard, Sorcerer">
              <a:extLst>
                <a:ext uri="{FF2B5EF4-FFF2-40B4-BE49-F238E27FC236}">
                  <a16:creationId xmlns:a16="http://schemas.microsoft.com/office/drawing/2014/main" id="{9685963E-EB18-8D4B-AB47-18152071C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85" y="2639292"/>
              <a:ext cx="478813" cy="73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171" descr="A picture containing toy, food&#10;&#10;Description automatically generated">
              <a:extLst>
                <a:ext uri="{FF2B5EF4-FFF2-40B4-BE49-F238E27FC236}">
                  <a16:creationId xmlns:a16="http://schemas.microsoft.com/office/drawing/2014/main" id="{C5362FAB-86FC-364A-8AEC-E02AFAAA7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931" y="2218494"/>
              <a:ext cx="475772" cy="746782"/>
            </a:xfrm>
            <a:prstGeom prst="rect">
              <a:avLst/>
            </a:prstGeom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15627781-DEFA-F640-8C9B-78000E8152F9}"/>
                </a:ext>
              </a:extLst>
            </p:cNvPr>
            <p:cNvSpPr txBox="1"/>
            <p:nvPr/>
          </p:nvSpPr>
          <p:spPr>
            <a:xfrm>
              <a:off x="1776825" y="2355828"/>
              <a:ext cx="85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regina</a:t>
              </a:r>
              <a:endParaRPr lang="en-US" sz="2000" b="1" dirty="0"/>
            </a:p>
          </p:txBody>
        </p: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EF5E6731-A678-854F-8712-DCCBCBF5B074}"/>
                </a:ext>
              </a:extLst>
            </p:cNvPr>
            <p:cNvSpPr/>
            <p:nvPr/>
          </p:nvSpPr>
          <p:spPr>
            <a:xfrm>
              <a:off x="198613" y="4319867"/>
              <a:ext cx="2791403" cy="1825562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B521E196-7E1D-FD48-B11A-75CF72BA1CD7}"/>
                </a:ext>
              </a:extLst>
            </p:cNvPr>
            <p:cNvSpPr txBox="1"/>
            <p:nvPr/>
          </p:nvSpPr>
          <p:spPr>
            <a:xfrm>
              <a:off x="998687" y="4270189"/>
              <a:ext cx="1218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adjectives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0E9A40D9-78B9-544C-996D-CDE9F2A25DF9}"/>
                </a:ext>
              </a:extLst>
            </p:cNvPr>
            <p:cNvSpPr txBox="1"/>
            <p:nvPr/>
          </p:nvSpPr>
          <p:spPr>
            <a:xfrm>
              <a:off x="2071545" y="5626237"/>
              <a:ext cx="787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mirus</a:t>
              </a:r>
              <a:endParaRPr lang="en-US" sz="2000" b="1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CAECB23B-255B-CA42-8227-42D5391AEDE1}"/>
                </a:ext>
              </a:extLst>
            </p:cNvPr>
            <p:cNvSpPr txBox="1"/>
            <p:nvPr/>
          </p:nvSpPr>
          <p:spPr>
            <a:xfrm>
              <a:off x="339242" y="5251474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malus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5A81B09-E277-824B-AB6A-D12D07D7D614}"/>
                </a:ext>
              </a:extLst>
            </p:cNvPr>
            <p:cNvSpPr txBox="1"/>
            <p:nvPr/>
          </p:nvSpPr>
          <p:spPr>
            <a:xfrm>
              <a:off x="624785" y="4495875"/>
              <a:ext cx="785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iratus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9871D133-6C60-DF4D-B2E6-16629C5217AA}"/>
                </a:ext>
              </a:extLst>
            </p:cNvPr>
            <p:cNvSpPr txBox="1"/>
            <p:nvPr/>
          </p:nvSpPr>
          <p:spPr>
            <a:xfrm>
              <a:off x="1923976" y="4680759"/>
              <a:ext cx="982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frigidus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73D8363B-B2E6-4E44-B6E6-49ADD83F19D6}"/>
                </a:ext>
              </a:extLst>
            </p:cNvPr>
            <p:cNvSpPr txBox="1"/>
            <p:nvPr/>
          </p:nvSpPr>
          <p:spPr>
            <a:xfrm>
              <a:off x="1145361" y="5111594"/>
              <a:ext cx="925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primus</a:t>
              </a:r>
            </a:p>
          </p:txBody>
        </p:sp>
        <p:pic>
          <p:nvPicPr>
            <p:cNvPr id="181" name="Picture 2" descr="Olympic Medals, Gold Bronze Silver">
              <a:extLst>
                <a:ext uri="{FF2B5EF4-FFF2-40B4-BE49-F238E27FC236}">
                  <a16:creationId xmlns:a16="http://schemas.microsoft.com/office/drawing/2014/main" id="{72540525-7EA1-764D-947C-C42BBCDEC2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4734234"/>
              <a:ext cx="403392" cy="507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BE4775A8-04AC-ED4C-8100-7B959C1A2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3325" y="4910279"/>
              <a:ext cx="538364" cy="461455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B83FF648-AC83-A448-8FE1-2FF30746E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556" y="4451445"/>
              <a:ext cx="408050" cy="415337"/>
            </a:xfrm>
            <a:prstGeom prst="rect">
              <a:avLst/>
            </a:prstGeom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D81746DD-DD6D-4249-B72A-B1B7BDD6AEBE}"/>
                </a:ext>
              </a:extLst>
            </p:cNvPr>
            <p:cNvSpPr txBox="1"/>
            <p:nvPr/>
          </p:nvSpPr>
          <p:spPr>
            <a:xfrm>
              <a:off x="635781" y="3776229"/>
              <a:ext cx="763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maga</a:t>
              </a:r>
              <a:endParaRPr lang="en-US" sz="2000" b="1" dirty="0"/>
            </a:p>
          </p:txBody>
        </p:sp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0CDEBFC7-AC52-0B44-A3BF-540E92F58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2131" y="3514103"/>
              <a:ext cx="725159" cy="673416"/>
            </a:xfrm>
            <a:prstGeom prst="rect">
              <a:avLst/>
            </a:prstGeom>
          </p:spPr>
        </p:pic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74CCAD6-E32F-D848-B5B3-4B473525ABB0}"/>
                </a:ext>
              </a:extLst>
            </p:cNvPr>
            <p:cNvSpPr txBox="1"/>
            <p:nvPr/>
          </p:nvSpPr>
          <p:spPr>
            <a:xfrm>
              <a:off x="2059230" y="3805224"/>
              <a:ext cx="769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vacca</a:t>
              </a:r>
              <a:endParaRPr lang="en-US" sz="2000" b="1" dirty="0"/>
            </a:p>
          </p:txBody>
        </p:sp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36171534-2AB2-E141-B322-391608609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731" y="3451790"/>
              <a:ext cx="666778" cy="538206"/>
            </a:xfrm>
            <a:prstGeom prst="rect">
              <a:avLst/>
            </a:prstGeom>
          </p:spPr>
        </p:pic>
        <p:pic>
          <p:nvPicPr>
            <p:cNvPr id="188" name="Picture 4" descr="Pigs, Pink, Animals, Mammals">
              <a:extLst>
                <a:ext uri="{FF2B5EF4-FFF2-40B4-BE49-F238E27FC236}">
                  <a16:creationId xmlns:a16="http://schemas.microsoft.com/office/drawing/2014/main" id="{EB9A5A6C-B210-014E-AF41-DFEF860EB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21735" y="2839945"/>
              <a:ext cx="725160" cy="500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6" descr="Loudspeaker, Volume, Music, Audio, Sound">
              <a:extLst>
                <a:ext uri="{FF2B5EF4-FFF2-40B4-BE49-F238E27FC236}">
                  <a16:creationId xmlns:a16="http://schemas.microsoft.com/office/drawing/2014/main" id="{C0B9B50B-7868-3745-87DC-E6A957D14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64" y="2132066"/>
              <a:ext cx="475834" cy="423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2" descr="Olympic Medals, Gold Bronze Silver">
              <a:extLst>
                <a:ext uri="{FF2B5EF4-FFF2-40B4-BE49-F238E27FC236}">
                  <a16:creationId xmlns:a16="http://schemas.microsoft.com/office/drawing/2014/main" id="{8DA1E952-A4DF-4446-897C-FCAC08348C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5529597"/>
              <a:ext cx="357445" cy="52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7B90038-2F7B-B84D-85F5-F332824A91C4}"/>
                </a:ext>
              </a:extLst>
            </p:cNvPr>
            <p:cNvSpPr txBox="1"/>
            <p:nvPr/>
          </p:nvSpPr>
          <p:spPr>
            <a:xfrm>
              <a:off x="257510" y="5656971"/>
              <a:ext cx="1178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secundus</a:t>
              </a:r>
              <a:endParaRPr lang="en-US" sz="2000" b="1" dirty="0"/>
            </a:p>
          </p:txBody>
        </p:sp>
        <p:pic>
          <p:nvPicPr>
            <p:cNvPr id="192" name="Picture 191" descr="A picture containing person, hand&#10;&#10;Description automatically generated">
              <a:extLst>
                <a:ext uri="{FF2B5EF4-FFF2-40B4-BE49-F238E27FC236}">
                  <a16:creationId xmlns:a16="http://schemas.microsoft.com/office/drawing/2014/main" id="{AB36A888-A270-3342-8419-AF57F03EF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624" y="727931"/>
              <a:ext cx="792916" cy="510638"/>
            </a:xfrm>
            <a:prstGeom prst="rect">
              <a:avLst/>
            </a:prstGeom>
          </p:spPr>
        </p:pic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826BF713-94F7-8742-896B-9EE764A7F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88548" y="5189809"/>
              <a:ext cx="575784" cy="523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90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53BDBF-4A55-254D-A6E2-971E5478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29" y="387334"/>
            <a:ext cx="9283889" cy="736636"/>
          </a:xfrm>
        </p:spPr>
        <p:txBody>
          <a:bodyPr/>
          <a:lstStyle/>
          <a:p>
            <a:pPr algn="ctr"/>
            <a:r>
              <a:rPr lang="en-US" dirty="0"/>
              <a:t>Quick fire sentences</a:t>
            </a:r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657660-CE74-3F48-93DF-A5A658DFA4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0577" y="171500"/>
            <a:ext cx="1003300" cy="1079500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32F9EF98-FC49-B845-AE69-F178EB261C45}"/>
              </a:ext>
            </a:extLst>
          </p:cNvPr>
          <p:cNvSpPr txBox="1"/>
          <p:nvPr/>
        </p:nvSpPr>
        <p:spPr>
          <a:xfrm>
            <a:off x="6836988" y="3264523"/>
            <a:ext cx="2791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/>
              <a:t>audiu</a:t>
            </a:r>
            <a:r>
              <a:rPr lang="en-US" sz="6000" b="1" dirty="0" err="1">
                <a:solidFill>
                  <a:srgbClr val="C00000"/>
                </a:solidFill>
              </a:rPr>
              <a:t>nt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D30EF32-38DD-F84F-B11B-938ED067F678}"/>
              </a:ext>
            </a:extLst>
          </p:cNvPr>
          <p:cNvSpPr txBox="1"/>
          <p:nvPr/>
        </p:nvSpPr>
        <p:spPr>
          <a:xfrm>
            <a:off x="4586815" y="3264522"/>
            <a:ext cx="2951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/>
              <a:t>magas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41B95EA-0583-0F47-BDFF-BE9E9CA0F33D}"/>
              </a:ext>
            </a:extLst>
          </p:cNvPr>
          <p:cNvSpPr/>
          <p:nvPr/>
        </p:nvSpPr>
        <p:spPr>
          <a:xfrm>
            <a:off x="4521610" y="2519696"/>
            <a:ext cx="45199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/>
              <a:t>vaccae</a:t>
            </a:r>
            <a:r>
              <a:rPr lang="en-US" sz="6000" b="1" dirty="0"/>
              <a:t> </a:t>
            </a:r>
            <a:r>
              <a:rPr lang="en-US" sz="6000" b="1" dirty="0" err="1"/>
              <a:t>iratae</a:t>
            </a:r>
            <a:r>
              <a:rPr lang="en-US" sz="6000" b="1" dirty="0"/>
              <a:t> </a:t>
            </a:r>
            <a:endParaRPr lang="en-US" sz="6000" dirty="0"/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B5C0940B-B5C3-964E-A4F5-F0B4CC0F0482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7.05 Adjectival agreement – subject/object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10AD47B-4CDB-594C-A140-B6532E5CD71B}"/>
              </a:ext>
            </a:extLst>
          </p:cNvPr>
          <p:cNvGrpSpPr/>
          <p:nvPr/>
        </p:nvGrpSpPr>
        <p:grpSpPr>
          <a:xfrm>
            <a:off x="197046" y="657451"/>
            <a:ext cx="2834364" cy="5487978"/>
            <a:chOff x="197046" y="657451"/>
            <a:chExt cx="2834364" cy="5487978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7BB28B1F-EC5B-254A-BA71-FAA0216BE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1533" y="1138617"/>
              <a:ext cx="604164" cy="561176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57569149-AEA2-EE49-9EF7-AA18A7DE4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1454" y="4402385"/>
              <a:ext cx="457486" cy="465111"/>
            </a:xfrm>
            <a:prstGeom prst="rect">
              <a:avLst/>
            </a:prstGeom>
          </p:spPr>
        </p:pic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EB950D47-0C8D-234C-897A-330256BA7E96}"/>
                </a:ext>
              </a:extLst>
            </p:cNvPr>
            <p:cNvSpPr/>
            <p:nvPr/>
          </p:nvSpPr>
          <p:spPr>
            <a:xfrm>
              <a:off x="197046" y="712641"/>
              <a:ext cx="2830829" cy="1202757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0BC4368-033C-994A-B875-E8FB08CD0D43}"/>
                </a:ext>
              </a:extLst>
            </p:cNvPr>
            <p:cNvSpPr txBox="1"/>
            <p:nvPr/>
          </p:nvSpPr>
          <p:spPr>
            <a:xfrm>
              <a:off x="1277189" y="657451"/>
              <a:ext cx="738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verbs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3B37126-6219-D545-A532-45B9003440A7}"/>
                </a:ext>
              </a:extLst>
            </p:cNvPr>
            <p:cNvSpPr txBox="1"/>
            <p:nvPr/>
          </p:nvSpPr>
          <p:spPr>
            <a:xfrm>
              <a:off x="1659943" y="896642"/>
              <a:ext cx="649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esse</a:t>
              </a:r>
              <a:endParaRPr lang="en-US" sz="2000" b="1" dirty="0"/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94F46228-139B-C240-AEC5-DEE1CAFD9D50}"/>
                </a:ext>
              </a:extLst>
            </p:cNvPr>
            <p:cNvSpPr/>
            <p:nvPr/>
          </p:nvSpPr>
          <p:spPr>
            <a:xfrm>
              <a:off x="200581" y="2042322"/>
              <a:ext cx="2830829" cy="2159745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147EB5B-0061-964F-9A6E-EA597C3C8DD6}"/>
                </a:ext>
              </a:extLst>
            </p:cNvPr>
            <p:cNvSpPr txBox="1"/>
            <p:nvPr/>
          </p:nvSpPr>
          <p:spPr>
            <a:xfrm>
              <a:off x="2109887" y="3235376"/>
              <a:ext cx="89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porcus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5941432-9712-AE4A-9E06-F52E678D688B}"/>
                </a:ext>
              </a:extLst>
            </p:cNvPr>
            <p:cNvSpPr txBox="1"/>
            <p:nvPr/>
          </p:nvSpPr>
          <p:spPr>
            <a:xfrm>
              <a:off x="1206598" y="2031862"/>
              <a:ext cx="809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nouns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B3F5E35-C2C2-8B4A-BEE4-CA6A03D57038}"/>
                </a:ext>
              </a:extLst>
            </p:cNvPr>
            <p:cNvSpPr txBox="1"/>
            <p:nvPr/>
          </p:nvSpPr>
          <p:spPr>
            <a:xfrm>
              <a:off x="704951" y="2967971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magus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C8842C8-51F5-164E-B901-967F8CA8C9BD}"/>
                </a:ext>
              </a:extLst>
            </p:cNvPr>
            <p:cNvSpPr txBox="1"/>
            <p:nvPr/>
          </p:nvSpPr>
          <p:spPr>
            <a:xfrm>
              <a:off x="829459" y="2245217"/>
              <a:ext cx="803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sonus</a:t>
              </a:r>
              <a:endParaRPr lang="en-US" sz="2000" b="1" dirty="0"/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F8D3EC7F-3721-7144-A102-FAD5BB817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8039" y="1165259"/>
              <a:ext cx="604164" cy="561176"/>
            </a:xfrm>
            <a:prstGeom prst="rect">
              <a:avLst/>
            </a:prstGeom>
          </p:spPr>
        </p:pic>
        <p:pic>
          <p:nvPicPr>
            <p:cNvPr id="135" name="Picture 6" descr="Wizard, Man, Magic, Beard, Sorcerer">
              <a:extLst>
                <a:ext uri="{FF2B5EF4-FFF2-40B4-BE49-F238E27FC236}">
                  <a16:creationId xmlns:a16="http://schemas.microsoft.com/office/drawing/2014/main" id="{0DDC7FC7-1040-BE41-ABC1-7BF1BF363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85" y="2639292"/>
              <a:ext cx="478813" cy="73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135" descr="A picture containing toy, food&#10;&#10;Description automatically generated">
              <a:extLst>
                <a:ext uri="{FF2B5EF4-FFF2-40B4-BE49-F238E27FC236}">
                  <a16:creationId xmlns:a16="http://schemas.microsoft.com/office/drawing/2014/main" id="{30E963A5-B96D-FC44-B13A-C3E5E228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931" y="2218494"/>
              <a:ext cx="475772" cy="746782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40EDFC1-D05B-A04E-BD01-CBB8C11A34FB}"/>
                </a:ext>
              </a:extLst>
            </p:cNvPr>
            <p:cNvSpPr txBox="1"/>
            <p:nvPr/>
          </p:nvSpPr>
          <p:spPr>
            <a:xfrm>
              <a:off x="1776825" y="2355828"/>
              <a:ext cx="85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regina</a:t>
              </a:r>
              <a:endParaRPr lang="en-US" sz="2000" b="1" dirty="0"/>
            </a:p>
          </p:txBody>
        </p: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FC337930-F953-BB42-A35A-A5705BF2BB85}"/>
                </a:ext>
              </a:extLst>
            </p:cNvPr>
            <p:cNvSpPr/>
            <p:nvPr/>
          </p:nvSpPr>
          <p:spPr>
            <a:xfrm>
              <a:off x="198613" y="4319867"/>
              <a:ext cx="2791403" cy="1825562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2CACFD5-0FA4-8249-88E3-BE2E4446BDEF}"/>
                </a:ext>
              </a:extLst>
            </p:cNvPr>
            <p:cNvSpPr txBox="1"/>
            <p:nvPr/>
          </p:nvSpPr>
          <p:spPr>
            <a:xfrm>
              <a:off x="998687" y="4270189"/>
              <a:ext cx="1218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adjectives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A49F47A-695D-254A-9C16-E3ABCC0C639E}"/>
                </a:ext>
              </a:extLst>
            </p:cNvPr>
            <p:cNvSpPr txBox="1"/>
            <p:nvPr/>
          </p:nvSpPr>
          <p:spPr>
            <a:xfrm>
              <a:off x="339242" y="5251474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malus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A1C9DC1-0086-254A-B698-E575657F36D5}"/>
                </a:ext>
              </a:extLst>
            </p:cNvPr>
            <p:cNvSpPr txBox="1"/>
            <p:nvPr/>
          </p:nvSpPr>
          <p:spPr>
            <a:xfrm>
              <a:off x="624785" y="4495875"/>
              <a:ext cx="785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iratus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624CE80-206D-1147-B77D-ED311AC430B1}"/>
                </a:ext>
              </a:extLst>
            </p:cNvPr>
            <p:cNvSpPr txBox="1"/>
            <p:nvPr/>
          </p:nvSpPr>
          <p:spPr>
            <a:xfrm>
              <a:off x="1923976" y="4680759"/>
              <a:ext cx="982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frigidus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C498962-97CB-554C-B5B8-4160434069FF}"/>
                </a:ext>
              </a:extLst>
            </p:cNvPr>
            <p:cNvSpPr txBox="1"/>
            <p:nvPr/>
          </p:nvSpPr>
          <p:spPr>
            <a:xfrm>
              <a:off x="1145361" y="5111594"/>
              <a:ext cx="925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primus</a:t>
              </a:r>
            </a:p>
          </p:txBody>
        </p:sp>
        <p:pic>
          <p:nvPicPr>
            <p:cNvPr id="144" name="Picture 2" descr="Olympic Medals, Gold Bronze Silver">
              <a:extLst>
                <a:ext uri="{FF2B5EF4-FFF2-40B4-BE49-F238E27FC236}">
                  <a16:creationId xmlns:a16="http://schemas.microsoft.com/office/drawing/2014/main" id="{D9C33D2C-8576-4B49-BAC5-1843F0FB0A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4734234"/>
              <a:ext cx="403392" cy="507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5AD23EBC-38C4-F148-B012-143D4458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3325" y="4910279"/>
              <a:ext cx="538364" cy="461455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3F1C724C-D1EA-5145-B9AB-1223EB35D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556" y="4451445"/>
              <a:ext cx="408050" cy="415337"/>
            </a:xfrm>
            <a:prstGeom prst="rect">
              <a:avLst/>
            </a:prstGeom>
          </p:spPr>
        </p:pic>
        <p:pic>
          <p:nvPicPr>
            <p:cNvPr id="147" name="Picture 146" descr="Icon&#10;&#10;Description automatically generated">
              <a:extLst>
                <a:ext uri="{FF2B5EF4-FFF2-40B4-BE49-F238E27FC236}">
                  <a16:creationId xmlns:a16="http://schemas.microsoft.com/office/drawing/2014/main" id="{2AEE752D-24F0-D04B-ABB6-416686941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0051" y="876713"/>
              <a:ext cx="636424" cy="636424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0C6417E-AD55-7249-91B0-E9DD3F454809}"/>
                </a:ext>
              </a:extLst>
            </p:cNvPr>
            <p:cNvSpPr txBox="1"/>
            <p:nvPr/>
          </p:nvSpPr>
          <p:spPr>
            <a:xfrm>
              <a:off x="635781" y="3776229"/>
              <a:ext cx="763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maga</a:t>
              </a:r>
              <a:endParaRPr lang="en-US" sz="2000" b="1" dirty="0"/>
            </a:p>
          </p:txBody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1281EB33-9705-2A42-BA44-5AEAFBC3C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2131" y="3514103"/>
              <a:ext cx="725159" cy="673416"/>
            </a:xfrm>
            <a:prstGeom prst="rect">
              <a:avLst/>
            </a:prstGeom>
          </p:spPr>
        </p:pic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D9970329-9A49-BE46-9119-3740C1D9E5E9}"/>
                </a:ext>
              </a:extLst>
            </p:cNvPr>
            <p:cNvSpPr txBox="1"/>
            <p:nvPr/>
          </p:nvSpPr>
          <p:spPr>
            <a:xfrm>
              <a:off x="2059230" y="3805224"/>
              <a:ext cx="769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vacca</a:t>
              </a:r>
              <a:endParaRPr lang="en-US" sz="2000" b="1" dirty="0"/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270ACFEC-3578-634D-BA63-2B22CB3FF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731" y="3451790"/>
              <a:ext cx="666778" cy="538206"/>
            </a:xfrm>
            <a:prstGeom prst="rect">
              <a:avLst/>
            </a:prstGeom>
          </p:spPr>
        </p:pic>
        <p:pic>
          <p:nvPicPr>
            <p:cNvPr id="155" name="Picture 4" descr="Pigs, Pink, Animals, Mammals">
              <a:extLst>
                <a:ext uri="{FF2B5EF4-FFF2-40B4-BE49-F238E27FC236}">
                  <a16:creationId xmlns:a16="http://schemas.microsoft.com/office/drawing/2014/main" id="{A1AB562B-6D79-8846-96A0-7338E277E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21735" y="2839945"/>
              <a:ext cx="725160" cy="500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6" descr="Loudspeaker, Volume, Music, Audio, Sound">
              <a:extLst>
                <a:ext uri="{FF2B5EF4-FFF2-40B4-BE49-F238E27FC236}">
                  <a16:creationId xmlns:a16="http://schemas.microsoft.com/office/drawing/2014/main" id="{4A8F5298-01F1-BC4E-8AFC-7F310E707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64" y="2132066"/>
              <a:ext cx="475834" cy="423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Olympic Medals, Gold Bronze Silver">
              <a:extLst>
                <a:ext uri="{FF2B5EF4-FFF2-40B4-BE49-F238E27FC236}">
                  <a16:creationId xmlns:a16="http://schemas.microsoft.com/office/drawing/2014/main" id="{443DF88F-2E82-6B4E-BCDD-04EDF9D367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5529597"/>
              <a:ext cx="357445" cy="52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8BB31E83-0962-0845-8441-A648B095C4B6}"/>
                </a:ext>
              </a:extLst>
            </p:cNvPr>
            <p:cNvSpPr txBox="1"/>
            <p:nvPr/>
          </p:nvSpPr>
          <p:spPr>
            <a:xfrm>
              <a:off x="257510" y="5656971"/>
              <a:ext cx="1178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secundus</a:t>
              </a:r>
              <a:endParaRPr lang="en-US" sz="2000" b="1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D81ED64-9004-9F45-824C-6EA4F2C6FC7C}"/>
                </a:ext>
              </a:extLst>
            </p:cNvPr>
            <p:cNvSpPr txBox="1"/>
            <p:nvPr/>
          </p:nvSpPr>
          <p:spPr>
            <a:xfrm>
              <a:off x="745352" y="1551589"/>
              <a:ext cx="10342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scribere</a:t>
              </a:r>
              <a:endParaRPr lang="en-US" sz="2000" b="1" dirty="0"/>
            </a:p>
          </p:txBody>
        </p: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87F734B4-2B38-EE4A-922D-6BDE7A252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1454" y="4402385"/>
              <a:ext cx="457486" cy="465111"/>
            </a:xfrm>
            <a:prstGeom prst="rect">
              <a:avLst/>
            </a:prstGeom>
          </p:spPr>
        </p:pic>
        <p:sp>
          <p:nvSpPr>
            <p:cNvPr id="161" name="Rounded Rectangle 160">
              <a:extLst>
                <a:ext uri="{FF2B5EF4-FFF2-40B4-BE49-F238E27FC236}">
                  <a16:creationId xmlns:a16="http://schemas.microsoft.com/office/drawing/2014/main" id="{015631E5-39A8-3541-BD38-70C601D55DDC}"/>
                </a:ext>
              </a:extLst>
            </p:cNvPr>
            <p:cNvSpPr/>
            <p:nvPr/>
          </p:nvSpPr>
          <p:spPr>
            <a:xfrm>
              <a:off x="197046" y="712641"/>
              <a:ext cx="2830829" cy="1202757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AECC7D7E-8967-1F4F-886C-9647F8288DC5}"/>
                </a:ext>
              </a:extLst>
            </p:cNvPr>
            <p:cNvSpPr txBox="1"/>
            <p:nvPr/>
          </p:nvSpPr>
          <p:spPr>
            <a:xfrm>
              <a:off x="1277189" y="657451"/>
              <a:ext cx="738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verbs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B988698C-DFEE-9F46-9B5E-494001FE2968}"/>
                </a:ext>
              </a:extLst>
            </p:cNvPr>
            <p:cNvSpPr txBox="1"/>
            <p:nvPr/>
          </p:nvSpPr>
          <p:spPr>
            <a:xfrm>
              <a:off x="2119964" y="1421647"/>
              <a:ext cx="8675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audire</a:t>
              </a:r>
              <a:endParaRPr lang="en-US" sz="2000" b="1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5105A7B4-6DC0-D040-8B79-7D337FEE6FF0}"/>
                </a:ext>
              </a:extLst>
            </p:cNvPr>
            <p:cNvSpPr txBox="1"/>
            <p:nvPr/>
          </p:nvSpPr>
          <p:spPr>
            <a:xfrm>
              <a:off x="254081" y="1126245"/>
              <a:ext cx="843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facere</a:t>
              </a:r>
              <a:endParaRPr lang="en-US" sz="2000" b="1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5541F0D-3E98-A749-9E15-165154A0B072}"/>
                </a:ext>
              </a:extLst>
            </p:cNvPr>
            <p:cNvSpPr txBox="1"/>
            <p:nvPr/>
          </p:nvSpPr>
          <p:spPr>
            <a:xfrm>
              <a:off x="1659943" y="896642"/>
              <a:ext cx="649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esse</a:t>
              </a:r>
              <a:endParaRPr lang="en-US" sz="2000" b="1" dirty="0"/>
            </a:p>
          </p:txBody>
        </p:sp>
        <p:sp>
          <p:nvSpPr>
            <p:cNvPr id="166" name="Rounded Rectangle 165">
              <a:extLst>
                <a:ext uri="{FF2B5EF4-FFF2-40B4-BE49-F238E27FC236}">
                  <a16:creationId xmlns:a16="http://schemas.microsoft.com/office/drawing/2014/main" id="{EF4600A4-78CC-3146-84C2-4A24F35BD965}"/>
                </a:ext>
              </a:extLst>
            </p:cNvPr>
            <p:cNvSpPr/>
            <p:nvPr/>
          </p:nvSpPr>
          <p:spPr>
            <a:xfrm>
              <a:off x="200581" y="2042322"/>
              <a:ext cx="2830829" cy="2159745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8C61B7CC-7F09-DA48-9DAD-80E0DF1642AA}"/>
                </a:ext>
              </a:extLst>
            </p:cNvPr>
            <p:cNvSpPr txBox="1"/>
            <p:nvPr/>
          </p:nvSpPr>
          <p:spPr>
            <a:xfrm>
              <a:off x="2109887" y="3235376"/>
              <a:ext cx="89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porcus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52A1566E-3222-BC49-B5F1-9AD0FF99DA93}"/>
                </a:ext>
              </a:extLst>
            </p:cNvPr>
            <p:cNvSpPr txBox="1"/>
            <p:nvPr/>
          </p:nvSpPr>
          <p:spPr>
            <a:xfrm>
              <a:off x="1206598" y="2031862"/>
              <a:ext cx="809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nouns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AFCBD9E0-46E8-7B4F-966D-6ADBE0B475B5}"/>
                </a:ext>
              </a:extLst>
            </p:cNvPr>
            <p:cNvSpPr txBox="1"/>
            <p:nvPr/>
          </p:nvSpPr>
          <p:spPr>
            <a:xfrm>
              <a:off x="704951" y="2967971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magus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F21F51E-19D0-C54B-9C99-0FACBC1F1663}"/>
                </a:ext>
              </a:extLst>
            </p:cNvPr>
            <p:cNvSpPr txBox="1"/>
            <p:nvPr/>
          </p:nvSpPr>
          <p:spPr>
            <a:xfrm>
              <a:off x="829459" y="2245217"/>
              <a:ext cx="803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sonus</a:t>
              </a:r>
              <a:endParaRPr lang="en-US" sz="2000" b="1" dirty="0"/>
            </a:p>
          </p:txBody>
        </p:sp>
        <p:pic>
          <p:nvPicPr>
            <p:cNvPr id="171" name="Picture 6" descr="Wizard, Man, Magic, Beard, Sorcerer">
              <a:extLst>
                <a:ext uri="{FF2B5EF4-FFF2-40B4-BE49-F238E27FC236}">
                  <a16:creationId xmlns:a16="http://schemas.microsoft.com/office/drawing/2014/main" id="{78F33351-6A1D-0B48-BFA3-352C79AC0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85" y="2639292"/>
              <a:ext cx="478813" cy="73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171" descr="A picture containing toy, food&#10;&#10;Description automatically generated">
              <a:extLst>
                <a:ext uri="{FF2B5EF4-FFF2-40B4-BE49-F238E27FC236}">
                  <a16:creationId xmlns:a16="http://schemas.microsoft.com/office/drawing/2014/main" id="{9F61FCD6-376B-2046-A18A-84D1D0B62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931" y="2218494"/>
              <a:ext cx="475772" cy="746782"/>
            </a:xfrm>
            <a:prstGeom prst="rect">
              <a:avLst/>
            </a:prstGeom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1FEB47E-7AC3-3342-AF88-0ADF21B2E846}"/>
                </a:ext>
              </a:extLst>
            </p:cNvPr>
            <p:cNvSpPr txBox="1"/>
            <p:nvPr/>
          </p:nvSpPr>
          <p:spPr>
            <a:xfrm>
              <a:off x="1776825" y="2355828"/>
              <a:ext cx="85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regina</a:t>
              </a:r>
              <a:endParaRPr lang="en-US" sz="2000" b="1" dirty="0"/>
            </a:p>
          </p:txBody>
        </p: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D4A9B86E-ED7A-514B-B0B5-38999FBEBF2F}"/>
                </a:ext>
              </a:extLst>
            </p:cNvPr>
            <p:cNvSpPr/>
            <p:nvPr/>
          </p:nvSpPr>
          <p:spPr>
            <a:xfrm>
              <a:off x="198613" y="4319867"/>
              <a:ext cx="2791403" cy="1825562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F39EE1E8-8E13-4B4D-9C67-058007E76DCA}"/>
                </a:ext>
              </a:extLst>
            </p:cNvPr>
            <p:cNvSpPr txBox="1"/>
            <p:nvPr/>
          </p:nvSpPr>
          <p:spPr>
            <a:xfrm>
              <a:off x="998687" y="4270189"/>
              <a:ext cx="1218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adjectives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7D12C92-96C8-7D46-95BA-9C5BCDAD4F25}"/>
                </a:ext>
              </a:extLst>
            </p:cNvPr>
            <p:cNvSpPr txBox="1"/>
            <p:nvPr/>
          </p:nvSpPr>
          <p:spPr>
            <a:xfrm>
              <a:off x="2071545" y="5626237"/>
              <a:ext cx="787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mirus</a:t>
              </a:r>
              <a:endParaRPr lang="en-US" sz="2000" b="1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CB6B7C02-5C55-1F47-9F43-C4365BF7293A}"/>
                </a:ext>
              </a:extLst>
            </p:cNvPr>
            <p:cNvSpPr txBox="1"/>
            <p:nvPr/>
          </p:nvSpPr>
          <p:spPr>
            <a:xfrm>
              <a:off x="339242" y="5251474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malus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6CE75D8E-FD57-5B47-8D8A-85FADB95891D}"/>
                </a:ext>
              </a:extLst>
            </p:cNvPr>
            <p:cNvSpPr txBox="1"/>
            <p:nvPr/>
          </p:nvSpPr>
          <p:spPr>
            <a:xfrm>
              <a:off x="624785" y="4495875"/>
              <a:ext cx="785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iratus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3F7623A1-E73A-1445-BE60-AB9E134CFCEB}"/>
                </a:ext>
              </a:extLst>
            </p:cNvPr>
            <p:cNvSpPr txBox="1"/>
            <p:nvPr/>
          </p:nvSpPr>
          <p:spPr>
            <a:xfrm>
              <a:off x="1923976" y="4680759"/>
              <a:ext cx="982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frigidus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B229BF7D-4756-414D-BE9A-06569419D19B}"/>
                </a:ext>
              </a:extLst>
            </p:cNvPr>
            <p:cNvSpPr txBox="1"/>
            <p:nvPr/>
          </p:nvSpPr>
          <p:spPr>
            <a:xfrm>
              <a:off x="1145361" y="5111594"/>
              <a:ext cx="925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primus</a:t>
              </a:r>
            </a:p>
          </p:txBody>
        </p:sp>
        <p:pic>
          <p:nvPicPr>
            <p:cNvPr id="181" name="Picture 2" descr="Olympic Medals, Gold Bronze Silver">
              <a:extLst>
                <a:ext uri="{FF2B5EF4-FFF2-40B4-BE49-F238E27FC236}">
                  <a16:creationId xmlns:a16="http://schemas.microsoft.com/office/drawing/2014/main" id="{CEC9CF35-EA58-9544-A998-EA37388C20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4734234"/>
              <a:ext cx="403392" cy="507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99405793-3E1A-5E49-B526-78917573E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3325" y="4910279"/>
              <a:ext cx="538364" cy="461455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6A301ADD-C181-B543-B39C-195D93CC4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556" y="4451445"/>
              <a:ext cx="408050" cy="415337"/>
            </a:xfrm>
            <a:prstGeom prst="rect">
              <a:avLst/>
            </a:prstGeom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B63BCE5-B77E-B040-90C6-0EA64B53CC9D}"/>
                </a:ext>
              </a:extLst>
            </p:cNvPr>
            <p:cNvSpPr txBox="1"/>
            <p:nvPr/>
          </p:nvSpPr>
          <p:spPr>
            <a:xfrm>
              <a:off x="635781" y="3776229"/>
              <a:ext cx="763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maga</a:t>
              </a:r>
              <a:endParaRPr lang="en-US" sz="2000" b="1" dirty="0"/>
            </a:p>
          </p:txBody>
        </p:sp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B8C33C9E-E323-A64C-9B06-1873573FA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2131" y="3514103"/>
              <a:ext cx="725159" cy="673416"/>
            </a:xfrm>
            <a:prstGeom prst="rect">
              <a:avLst/>
            </a:prstGeom>
          </p:spPr>
        </p:pic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513065F7-458C-6045-8909-A287CB0A8CC6}"/>
                </a:ext>
              </a:extLst>
            </p:cNvPr>
            <p:cNvSpPr txBox="1"/>
            <p:nvPr/>
          </p:nvSpPr>
          <p:spPr>
            <a:xfrm>
              <a:off x="2059230" y="3805224"/>
              <a:ext cx="769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vacca</a:t>
              </a:r>
              <a:endParaRPr lang="en-US" sz="2000" b="1" dirty="0"/>
            </a:p>
          </p:txBody>
        </p:sp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D165D7FF-7FCE-CD4D-9358-CAB78EF98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731" y="3451790"/>
              <a:ext cx="666778" cy="538206"/>
            </a:xfrm>
            <a:prstGeom prst="rect">
              <a:avLst/>
            </a:prstGeom>
          </p:spPr>
        </p:pic>
        <p:pic>
          <p:nvPicPr>
            <p:cNvPr id="188" name="Picture 4" descr="Pigs, Pink, Animals, Mammals">
              <a:extLst>
                <a:ext uri="{FF2B5EF4-FFF2-40B4-BE49-F238E27FC236}">
                  <a16:creationId xmlns:a16="http://schemas.microsoft.com/office/drawing/2014/main" id="{79FA53EC-52F9-134B-A106-FA3197084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21735" y="2839945"/>
              <a:ext cx="725160" cy="500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6" descr="Loudspeaker, Volume, Music, Audio, Sound">
              <a:extLst>
                <a:ext uri="{FF2B5EF4-FFF2-40B4-BE49-F238E27FC236}">
                  <a16:creationId xmlns:a16="http://schemas.microsoft.com/office/drawing/2014/main" id="{27B74AD4-3A9F-D04C-A033-4E929CFBE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64" y="2132066"/>
              <a:ext cx="475834" cy="423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2" descr="Olympic Medals, Gold Bronze Silver">
              <a:extLst>
                <a:ext uri="{FF2B5EF4-FFF2-40B4-BE49-F238E27FC236}">
                  <a16:creationId xmlns:a16="http://schemas.microsoft.com/office/drawing/2014/main" id="{CB799995-5438-4042-9AFC-856E141337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5529597"/>
              <a:ext cx="357445" cy="52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1C6E2ED-79C0-0645-A3A8-A6BD7C4EEA20}"/>
                </a:ext>
              </a:extLst>
            </p:cNvPr>
            <p:cNvSpPr txBox="1"/>
            <p:nvPr/>
          </p:nvSpPr>
          <p:spPr>
            <a:xfrm>
              <a:off x="257510" y="5656971"/>
              <a:ext cx="1178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secundus</a:t>
              </a:r>
              <a:endParaRPr lang="en-US" sz="2000" b="1" dirty="0"/>
            </a:p>
          </p:txBody>
        </p:sp>
        <p:pic>
          <p:nvPicPr>
            <p:cNvPr id="192" name="Picture 191" descr="A picture containing person, hand&#10;&#10;Description automatically generated">
              <a:extLst>
                <a:ext uri="{FF2B5EF4-FFF2-40B4-BE49-F238E27FC236}">
                  <a16:creationId xmlns:a16="http://schemas.microsoft.com/office/drawing/2014/main" id="{CA8D4E21-1F4D-F34F-AA10-B231138CE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624" y="727931"/>
              <a:ext cx="792916" cy="510638"/>
            </a:xfrm>
            <a:prstGeom prst="rect">
              <a:avLst/>
            </a:prstGeom>
          </p:spPr>
        </p:pic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A1FECD10-4FD9-9944-9478-40AA9C206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88548" y="5189809"/>
              <a:ext cx="575784" cy="523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891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53BDBF-4A55-254D-A6E2-971E5478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29" y="387334"/>
            <a:ext cx="9283889" cy="736636"/>
          </a:xfrm>
        </p:spPr>
        <p:txBody>
          <a:bodyPr/>
          <a:lstStyle/>
          <a:p>
            <a:pPr algn="ctr"/>
            <a:r>
              <a:rPr lang="en-US" dirty="0"/>
              <a:t>Quick fire sentences</a:t>
            </a:r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657660-CE74-3F48-93DF-A5A658DFA4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0577" y="171500"/>
            <a:ext cx="1003300" cy="1079500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F91F4F79-AB13-7D46-BF59-611C4AB711CF}"/>
              </a:ext>
            </a:extLst>
          </p:cNvPr>
          <p:cNvSpPr txBox="1"/>
          <p:nvPr/>
        </p:nvSpPr>
        <p:spPr>
          <a:xfrm>
            <a:off x="8587487" y="2568297"/>
            <a:ext cx="2791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/>
              <a:t>scribi</a:t>
            </a:r>
            <a:r>
              <a:rPr lang="en-US" sz="6000" b="1" dirty="0" err="1">
                <a:solidFill>
                  <a:srgbClr val="C00000"/>
                </a:solidFill>
              </a:rPr>
              <a:t>t</a:t>
            </a:r>
            <a:endParaRPr lang="en-US" sz="6000" b="1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54B02F7-D6F5-EC44-80D8-96ABB5671EC8}"/>
              </a:ext>
            </a:extLst>
          </p:cNvPr>
          <p:cNvSpPr txBox="1"/>
          <p:nvPr/>
        </p:nvSpPr>
        <p:spPr>
          <a:xfrm>
            <a:off x="3866686" y="3694235"/>
            <a:ext cx="7512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“</a:t>
            </a:r>
            <a:r>
              <a:rPr lang="en-US" sz="6000" b="1" dirty="0" err="1"/>
              <a:t>reginae</a:t>
            </a:r>
            <a:r>
              <a:rPr lang="en-US" sz="6000" b="1" dirty="0"/>
              <a:t> </a:t>
            </a:r>
            <a:r>
              <a:rPr lang="en-US" sz="6000" b="1" dirty="0" err="1"/>
              <a:t>mirae</a:t>
            </a:r>
            <a:r>
              <a:rPr lang="en-US" sz="6000" b="1" dirty="0"/>
              <a:t> su</a:t>
            </a:r>
            <a:r>
              <a:rPr lang="en-US" sz="6000" b="1" dirty="0">
                <a:solidFill>
                  <a:srgbClr val="C00000"/>
                </a:solidFill>
              </a:rPr>
              <a:t>nt</a:t>
            </a:r>
            <a:r>
              <a:rPr lang="en-US" sz="6000" b="1" dirty="0"/>
              <a:t>.”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EDF5D65-B534-BE4E-B5B6-478EAE18D96F}"/>
              </a:ext>
            </a:extLst>
          </p:cNvPr>
          <p:cNvSpPr/>
          <p:nvPr/>
        </p:nvSpPr>
        <p:spPr>
          <a:xfrm>
            <a:off x="3947347" y="2561405"/>
            <a:ext cx="48461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magus primus </a:t>
            </a:r>
            <a:endParaRPr lang="en-US" sz="6000" dirty="0"/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6AFE3EE9-FF21-9D4A-906A-95438DD8CC07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7.05 Adjectival agreement – subject/object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123A664-7B0B-8547-98C3-9E6163FA3307}"/>
              </a:ext>
            </a:extLst>
          </p:cNvPr>
          <p:cNvSpPr txBox="1"/>
          <p:nvPr/>
        </p:nvSpPr>
        <p:spPr>
          <a:xfrm>
            <a:off x="10587818" y="2591885"/>
            <a:ext cx="512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,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49FF262-6158-254C-BB82-DDD914E8303F}"/>
              </a:ext>
            </a:extLst>
          </p:cNvPr>
          <p:cNvGrpSpPr/>
          <p:nvPr/>
        </p:nvGrpSpPr>
        <p:grpSpPr>
          <a:xfrm>
            <a:off x="197046" y="657451"/>
            <a:ext cx="2834364" cy="5487978"/>
            <a:chOff x="197046" y="657451"/>
            <a:chExt cx="2834364" cy="5487978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B669748D-EA12-534E-9CB9-CD769B2A5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1533" y="1138617"/>
              <a:ext cx="604164" cy="561176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7C17A7C-E4EE-444A-A1E8-1A3040E76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1454" y="4402385"/>
              <a:ext cx="457486" cy="465111"/>
            </a:xfrm>
            <a:prstGeom prst="rect">
              <a:avLst/>
            </a:prstGeom>
          </p:spPr>
        </p:pic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080BCFB0-7366-404A-8ACB-78ABECFC83C6}"/>
                </a:ext>
              </a:extLst>
            </p:cNvPr>
            <p:cNvSpPr/>
            <p:nvPr/>
          </p:nvSpPr>
          <p:spPr>
            <a:xfrm>
              <a:off x="197046" y="712641"/>
              <a:ext cx="2830829" cy="1202757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8098198-0F97-C043-95B7-1BE9700C00E4}"/>
                </a:ext>
              </a:extLst>
            </p:cNvPr>
            <p:cNvSpPr txBox="1"/>
            <p:nvPr/>
          </p:nvSpPr>
          <p:spPr>
            <a:xfrm>
              <a:off x="1277189" y="657451"/>
              <a:ext cx="738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verbs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030AEBF-B465-F443-9860-C98C6494C336}"/>
                </a:ext>
              </a:extLst>
            </p:cNvPr>
            <p:cNvSpPr txBox="1"/>
            <p:nvPr/>
          </p:nvSpPr>
          <p:spPr>
            <a:xfrm>
              <a:off x="1659943" y="896642"/>
              <a:ext cx="649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esse</a:t>
              </a:r>
              <a:endParaRPr lang="en-US" sz="2000" b="1" dirty="0"/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60398D1F-0F97-FD47-B7E5-3A465311C884}"/>
                </a:ext>
              </a:extLst>
            </p:cNvPr>
            <p:cNvSpPr/>
            <p:nvPr/>
          </p:nvSpPr>
          <p:spPr>
            <a:xfrm>
              <a:off x="200581" y="2042322"/>
              <a:ext cx="2830829" cy="2159745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3B114E6-C1CE-6A4D-85D2-5062A5BCCAF7}"/>
                </a:ext>
              </a:extLst>
            </p:cNvPr>
            <p:cNvSpPr txBox="1"/>
            <p:nvPr/>
          </p:nvSpPr>
          <p:spPr>
            <a:xfrm>
              <a:off x="2109887" y="3235376"/>
              <a:ext cx="89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porcus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BF036E17-DEF7-4B44-A34D-A7E505967858}"/>
                </a:ext>
              </a:extLst>
            </p:cNvPr>
            <p:cNvSpPr txBox="1"/>
            <p:nvPr/>
          </p:nvSpPr>
          <p:spPr>
            <a:xfrm>
              <a:off x="1206598" y="2031862"/>
              <a:ext cx="809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nouns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EE77009-806B-0A44-91CA-D28518CBC28B}"/>
                </a:ext>
              </a:extLst>
            </p:cNvPr>
            <p:cNvSpPr txBox="1"/>
            <p:nvPr/>
          </p:nvSpPr>
          <p:spPr>
            <a:xfrm>
              <a:off x="704951" y="2967971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magus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4741873-7CDD-9B4A-AE4B-2AD4A5EA0A87}"/>
                </a:ext>
              </a:extLst>
            </p:cNvPr>
            <p:cNvSpPr txBox="1"/>
            <p:nvPr/>
          </p:nvSpPr>
          <p:spPr>
            <a:xfrm>
              <a:off x="829459" y="2245217"/>
              <a:ext cx="803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sonus</a:t>
              </a:r>
              <a:endParaRPr lang="en-US" sz="2000" b="1" dirty="0"/>
            </a:p>
          </p:txBody>
        </p: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E4FF6FB2-33A2-9E4A-B74E-9F17B004A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8039" y="1165259"/>
              <a:ext cx="604164" cy="561176"/>
            </a:xfrm>
            <a:prstGeom prst="rect">
              <a:avLst/>
            </a:prstGeom>
          </p:spPr>
        </p:pic>
        <p:pic>
          <p:nvPicPr>
            <p:cNvPr id="137" name="Picture 6" descr="Wizard, Man, Magic, Beard, Sorcerer">
              <a:extLst>
                <a:ext uri="{FF2B5EF4-FFF2-40B4-BE49-F238E27FC236}">
                  <a16:creationId xmlns:a16="http://schemas.microsoft.com/office/drawing/2014/main" id="{CD4DF7AC-AB5C-8848-AB65-C0074B6B7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85" y="2639292"/>
              <a:ext cx="478813" cy="73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137" descr="A picture containing toy, food&#10;&#10;Description automatically generated">
              <a:extLst>
                <a:ext uri="{FF2B5EF4-FFF2-40B4-BE49-F238E27FC236}">
                  <a16:creationId xmlns:a16="http://schemas.microsoft.com/office/drawing/2014/main" id="{1341F3BA-B4FA-AB40-AFDE-20B405AE5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931" y="2218494"/>
              <a:ext cx="475772" cy="746782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F9F28C19-F674-E44B-B70B-E091E223AE3B}"/>
                </a:ext>
              </a:extLst>
            </p:cNvPr>
            <p:cNvSpPr txBox="1"/>
            <p:nvPr/>
          </p:nvSpPr>
          <p:spPr>
            <a:xfrm>
              <a:off x="1776825" y="2355828"/>
              <a:ext cx="85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regina</a:t>
              </a:r>
              <a:endParaRPr lang="en-US" sz="2000" b="1" dirty="0"/>
            </a:p>
          </p:txBody>
        </p:sp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3AAB0405-28BC-4344-9172-62F34EDC49EF}"/>
                </a:ext>
              </a:extLst>
            </p:cNvPr>
            <p:cNvSpPr/>
            <p:nvPr/>
          </p:nvSpPr>
          <p:spPr>
            <a:xfrm>
              <a:off x="198613" y="4319867"/>
              <a:ext cx="2791403" cy="1825562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27D2C24-FBE4-1F4E-AAF4-6A8BBB620A00}"/>
                </a:ext>
              </a:extLst>
            </p:cNvPr>
            <p:cNvSpPr txBox="1"/>
            <p:nvPr/>
          </p:nvSpPr>
          <p:spPr>
            <a:xfrm>
              <a:off x="998687" y="4270189"/>
              <a:ext cx="1218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adjectives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95C8FFA-8296-4147-923C-FE41FFF24FD6}"/>
                </a:ext>
              </a:extLst>
            </p:cNvPr>
            <p:cNvSpPr txBox="1"/>
            <p:nvPr/>
          </p:nvSpPr>
          <p:spPr>
            <a:xfrm>
              <a:off x="339242" y="5251474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malus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A8283D7-07BE-5641-A095-1EC94D1EA7B7}"/>
                </a:ext>
              </a:extLst>
            </p:cNvPr>
            <p:cNvSpPr txBox="1"/>
            <p:nvPr/>
          </p:nvSpPr>
          <p:spPr>
            <a:xfrm>
              <a:off x="624785" y="4495875"/>
              <a:ext cx="785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iratus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3111A6E-74F3-C74E-96AB-FDAB9E9745D6}"/>
                </a:ext>
              </a:extLst>
            </p:cNvPr>
            <p:cNvSpPr txBox="1"/>
            <p:nvPr/>
          </p:nvSpPr>
          <p:spPr>
            <a:xfrm>
              <a:off x="1923976" y="4680759"/>
              <a:ext cx="982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frigidus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6280F300-F170-B349-A716-ABDF2E31843D}"/>
                </a:ext>
              </a:extLst>
            </p:cNvPr>
            <p:cNvSpPr txBox="1"/>
            <p:nvPr/>
          </p:nvSpPr>
          <p:spPr>
            <a:xfrm>
              <a:off x="1145361" y="5111594"/>
              <a:ext cx="925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primus</a:t>
              </a:r>
            </a:p>
          </p:txBody>
        </p:sp>
        <p:pic>
          <p:nvPicPr>
            <p:cNvPr id="146" name="Picture 2" descr="Olympic Medals, Gold Bronze Silver">
              <a:extLst>
                <a:ext uri="{FF2B5EF4-FFF2-40B4-BE49-F238E27FC236}">
                  <a16:creationId xmlns:a16="http://schemas.microsoft.com/office/drawing/2014/main" id="{5636E9FF-D679-1E45-8497-530CC1E774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4734234"/>
              <a:ext cx="403392" cy="507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A1B86C3C-A5E6-934A-A978-AC57B1F8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3325" y="4910279"/>
              <a:ext cx="538364" cy="461455"/>
            </a:xfrm>
            <a:prstGeom prst="rect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C9A86F8C-8BF8-9E40-9B3E-DBCB8DBD9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556" y="4451445"/>
              <a:ext cx="408050" cy="415337"/>
            </a:xfrm>
            <a:prstGeom prst="rect">
              <a:avLst/>
            </a:prstGeom>
          </p:spPr>
        </p:pic>
        <p:pic>
          <p:nvPicPr>
            <p:cNvPr id="149" name="Picture 148" descr="Icon&#10;&#10;Description automatically generated">
              <a:extLst>
                <a:ext uri="{FF2B5EF4-FFF2-40B4-BE49-F238E27FC236}">
                  <a16:creationId xmlns:a16="http://schemas.microsoft.com/office/drawing/2014/main" id="{961FCE4B-D09C-E542-A888-44B2D24C4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0051" y="876713"/>
              <a:ext cx="636424" cy="636424"/>
            </a:xfrm>
            <a:prstGeom prst="rect">
              <a:avLst/>
            </a:prstGeom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DCB5F07-7F83-FB4D-A42C-F9AE2E77C0F5}"/>
                </a:ext>
              </a:extLst>
            </p:cNvPr>
            <p:cNvSpPr txBox="1"/>
            <p:nvPr/>
          </p:nvSpPr>
          <p:spPr>
            <a:xfrm>
              <a:off x="635781" y="3776229"/>
              <a:ext cx="763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maga</a:t>
              </a:r>
              <a:endParaRPr lang="en-US" sz="2000" b="1" dirty="0"/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0CEEC3AA-CB8D-C94C-8EFE-09F5906E01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2131" y="3514103"/>
              <a:ext cx="725159" cy="673416"/>
            </a:xfrm>
            <a:prstGeom prst="rect">
              <a:avLst/>
            </a:prstGeom>
          </p:spPr>
        </p:pic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97B3196-B2BE-7349-9EE3-96D9FB19920E}"/>
                </a:ext>
              </a:extLst>
            </p:cNvPr>
            <p:cNvSpPr txBox="1"/>
            <p:nvPr/>
          </p:nvSpPr>
          <p:spPr>
            <a:xfrm>
              <a:off x="2059230" y="3805224"/>
              <a:ext cx="769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vacca</a:t>
              </a:r>
              <a:endParaRPr lang="en-US" sz="2000" b="1" dirty="0"/>
            </a:p>
          </p:txBody>
        </p: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E577225F-9EC2-954B-B7D7-A64C0DC29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731" y="3451790"/>
              <a:ext cx="666778" cy="538206"/>
            </a:xfrm>
            <a:prstGeom prst="rect">
              <a:avLst/>
            </a:prstGeom>
          </p:spPr>
        </p:pic>
        <p:pic>
          <p:nvPicPr>
            <p:cNvPr id="157" name="Picture 4" descr="Pigs, Pink, Animals, Mammals">
              <a:extLst>
                <a:ext uri="{FF2B5EF4-FFF2-40B4-BE49-F238E27FC236}">
                  <a16:creationId xmlns:a16="http://schemas.microsoft.com/office/drawing/2014/main" id="{1F4251EF-ADC5-2F46-AE7A-35FC7920E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21735" y="2839945"/>
              <a:ext cx="725160" cy="500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6" descr="Loudspeaker, Volume, Music, Audio, Sound">
              <a:extLst>
                <a:ext uri="{FF2B5EF4-FFF2-40B4-BE49-F238E27FC236}">
                  <a16:creationId xmlns:a16="http://schemas.microsoft.com/office/drawing/2014/main" id="{1ECAE79E-4C5D-4748-B88B-807AB691B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64" y="2132066"/>
              <a:ext cx="475834" cy="423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2" descr="Olympic Medals, Gold Bronze Silver">
              <a:extLst>
                <a:ext uri="{FF2B5EF4-FFF2-40B4-BE49-F238E27FC236}">
                  <a16:creationId xmlns:a16="http://schemas.microsoft.com/office/drawing/2014/main" id="{823D4C06-1C74-A24B-AFFC-5AA88E7DA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5529597"/>
              <a:ext cx="357445" cy="52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78EF4DF-00BF-2E41-AD2A-19FC2D319314}"/>
                </a:ext>
              </a:extLst>
            </p:cNvPr>
            <p:cNvSpPr txBox="1"/>
            <p:nvPr/>
          </p:nvSpPr>
          <p:spPr>
            <a:xfrm>
              <a:off x="257510" y="5656971"/>
              <a:ext cx="1178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secundus</a:t>
              </a:r>
              <a:endParaRPr lang="en-US" sz="2000" b="1" dirty="0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5CBC60CE-5A9C-9845-9AB7-120F6ADF28A0}"/>
                </a:ext>
              </a:extLst>
            </p:cNvPr>
            <p:cNvSpPr txBox="1"/>
            <p:nvPr/>
          </p:nvSpPr>
          <p:spPr>
            <a:xfrm>
              <a:off x="745352" y="1551589"/>
              <a:ext cx="10342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scribere</a:t>
              </a:r>
              <a:endParaRPr lang="en-US" sz="2000" b="1" dirty="0"/>
            </a:p>
          </p:txBody>
        </p: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26F3FD2A-0168-D648-BE0F-803BCD913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1454" y="4402385"/>
              <a:ext cx="457486" cy="465111"/>
            </a:xfrm>
            <a:prstGeom prst="rect">
              <a:avLst/>
            </a:prstGeom>
          </p:spPr>
        </p:pic>
        <p:sp>
          <p:nvSpPr>
            <p:cNvPr id="163" name="Rounded Rectangle 162">
              <a:extLst>
                <a:ext uri="{FF2B5EF4-FFF2-40B4-BE49-F238E27FC236}">
                  <a16:creationId xmlns:a16="http://schemas.microsoft.com/office/drawing/2014/main" id="{65C2C208-EE6F-B24C-9601-F87439147353}"/>
                </a:ext>
              </a:extLst>
            </p:cNvPr>
            <p:cNvSpPr/>
            <p:nvPr/>
          </p:nvSpPr>
          <p:spPr>
            <a:xfrm>
              <a:off x="197046" y="712641"/>
              <a:ext cx="2830829" cy="1202757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E872FC98-3693-D344-9778-1D455F2FA8F4}"/>
                </a:ext>
              </a:extLst>
            </p:cNvPr>
            <p:cNvSpPr txBox="1"/>
            <p:nvPr/>
          </p:nvSpPr>
          <p:spPr>
            <a:xfrm>
              <a:off x="1277189" y="657451"/>
              <a:ext cx="738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verbs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C5150BB-8617-E245-B3BC-3786E7143EE1}"/>
                </a:ext>
              </a:extLst>
            </p:cNvPr>
            <p:cNvSpPr txBox="1"/>
            <p:nvPr/>
          </p:nvSpPr>
          <p:spPr>
            <a:xfrm>
              <a:off x="2119964" y="1421647"/>
              <a:ext cx="8675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audire</a:t>
              </a:r>
              <a:endParaRPr lang="en-US" sz="2000" b="1" dirty="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3C4E1C9F-A5BC-D24E-BCD8-6A5CF4DF8B4E}"/>
                </a:ext>
              </a:extLst>
            </p:cNvPr>
            <p:cNvSpPr txBox="1"/>
            <p:nvPr/>
          </p:nvSpPr>
          <p:spPr>
            <a:xfrm>
              <a:off x="254081" y="1126245"/>
              <a:ext cx="843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facere</a:t>
              </a:r>
              <a:endParaRPr lang="en-US" sz="2000" b="1" dirty="0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3CB431A-A000-BA45-BF75-B115D347AAEE}"/>
                </a:ext>
              </a:extLst>
            </p:cNvPr>
            <p:cNvSpPr txBox="1"/>
            <p:nvPr/>
          </p:nvSpPr>
          <p:spPr>
            <a:xfrm>
              <a:off x="1659943" y="896642"/>
              <a:ext cx="649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esse</a:t>
              </a:r>
              <a:endParaRPr lang="en-US" sz="2000" b="1" dirty="0"/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8500BE5C-9070-CB4B-80B7-68F6F1A8A6C2}"/>
                </a:ext>
              </a:extLst>
            </p:cNvPr>
            <p:cNvSpPr/>
            <p:nvPr/>
          </p:nvSpPr>
          <p:spPr>
            <a:xfrm>
              <a:off x="200581" y="2042322"/>
              <a:ext cx="2830829" cy="2159745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DF75AA25-4648-1C41-A5FF-F440991BF4EC}"/>
                </a:ext>
              </a:extLst>
            </p:cNvPr>
            <p:cNvSpPr txBox="1"/>
            <p:nvPr/>
          </p:nvSpPr>
          <p:spPr>
            <a:xfrm>
              <a:off x="2109887" y="3235376"/>
              <a:ext cx="89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porcus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F5CB0BA4-2561-9D47-887A-76A9D5D96182}"/>
                </a:ext>
              </a:extLst>
            </p:cNvPr>
            <p:cNvSpPr txBox="1"/>
            <p:nvPr/>
          </p:nvSpPr>
          <p:spPr>
            <a:xfrm>
              <a:off x="1206598" y="2031862"/>
              <a:ext cx="809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nouns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BE9A3480-B572-B74C-A382-629A24299D22}"/>
                </a:ext>
              </a:extLst>
            </p:cNvPr>
            <p:cNvSpPr txBox="1"/>
            <p:nvPr/>
          </p:nvSpPr>
          <p:spPr>
            <a:xfrm>
              <a:off x="704951" y="2967971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magus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2452636C-7052-514E-959C-DF8C9EC2E965}"/>
                </a:ext>
              </a:extLst>
            </p:cNvPr>
            <p:cNvSpPr txBox="1"/>
            <p:nvPr/>
          </p:nvSpPr>
          <p:spPr>
            <a:xfrm>
              <a:off x="829459" y="2245217"/>
              <a:ext cx="803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sonus</a:t>
              </a:r>
              <a:endParaRPr lang="en-US" sz="2000" b="1" dirty="0"/>
            </a:p>
          </p:txBody>
        </p:sp>
        <p:pic>
          <p:nvPicPr>
            <p:cNvPr id="173" name="Picture 6" descr="Wizard, Man, Magic, Beard, Sorcerer">
              <a:extLst>
                <a:ext uri="{FF2B5EF4-FFF2-40B4-BE49-F238E27FC236}">
                  <a16:creationId xmlns:a16="http://schemas.microsoft.com/office/drawing/2014/main" id="{8B0679D7-47CF-DD43-8050-C69BB6683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85" y="2639292"/>
              <a:ext cx="478813" cy="73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173" descr="A picture containing toy, food&#10;&#10;Description automatically generated">
              <a:extLst>
                <a:ext uri="{FF2B5EF4-FFF2-40B4-BE49-F238E27FC236}">
                  <a16:creationId xmlns:a16="http://schemas.microsoft.com/office/drawing/2014/main" id="{9148309D-3EBE-854B-B0F6-A055075A6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931" y="2218494"/>
              <a:ext cx="475772" cy="746782"/>
            </a:xfrm>
            <a:prstGeom prst="rect">
              <a:avLst/>
            </a:prstGeom>
          </p:spPr>
        </p:pic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02F6B09F-434F-5B4F-A1A9-F9109ADA3E8E}"/>
                </a:ext>
              </a:extLst>
            </p:cNvPr>
            <p:cNvSpPr txBox="1"/>
            <p:nvPr/>
          </p:nvSpPr>
          <p:spPr>
            <a:xfrm>
              <a:off x="1776825" y="2355828"/>
              <a:ext cx="85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regina</a:t>
              </a:r>
              <a:endParaRPr lang="en-US" sz="2000" b="1" dirty="0"/>
            </a:p>
          </p:txBody>
        </p:sp>
        <p:sp>
          <p:nvSpPr>
            <p:cNvPr id="176" name="Rounded Rectangle 175">
              <a:extLst>
                <a:ext uri="{FF2B5EF4-FFF2-40B4-BE49-F238E27FC236}">
                  <a16:creationId xmlns:a16="http://schemas.microsoft.com/office/drawing/2014/main" id="{3E8785E5-D09B-584B-B0B3-65DBB1285979}"/>
                </a:ext>
              </a:extLst>
            </p:cNvPr>
            <p:cNvSpPr/>
            <p:nvPr/>
          </p:nvSpPr>
          <p:spPr>
            <a:xfrm>
              <a:off x="198613" y="4319867"/>
              <a:ext cx="2791403" cy="1825562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E3860B5E-FEE3-C146-8FD1-78C84247A195}"/>
                </a:ext>
              </a:extLst>
            </p:cNvPr>
            <p:cNvSpPr txBox="1"/>
            <p:nvPr/>
          </p:nvSpPr>
          <p:spPr>
            <a:xfrm>
              <a:off x="998687" y="4270189"/>
              <a:ext cx="1218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adjectives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80C3804F-75DE-E14D-848A-DEF6AA20FDE9}"/>
                </a:ext>
              </a:extLst>
            </p:cNvPr>
            <p:cNvSpPr txBox="1"/>
            <p:nvPr/>
          </p:nvSpPr>
          <p:spPr>
            <a:xfrm>
              <a:off x="2071545" y="5626237"/>
              <a:ext cx="787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mirus</a:t>
              </a:r>
              <a:endParaRPr lang="en-US" sz="2000" b="1" dirty="0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B183C8CB-ED38-A440-A0D3-EAD1CE8AD643}"/>
                </a:ext>
              </a:extLst>
            </p:cNvPr>
            <p:cNvSpPr txBox="1"/>
            <p:nvPr/>
          </p:nvSpPr>
          <p:spPr>
            <a:xfrm>
              <a:off x="339242" y="5251474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malus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7AF697F2-CE99-C94F-A439-22A220B8252C}"/>
                </a:ext>
              </a:extLst>
            </p:cNvPr>
            <p:cNvSpPr txBox="1"/>
            <p:nvPr/>
          </p:nvSpPr>
          <p:spPr>
            <a:xfrm>
              <a:off x="624785" y="4495875"/>
              <a:ext cx="785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iratus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A28207D-8476-3944-BB82-98F947B6171E}"/>
                </a:ext>
              </a:extLst>
            </p:cNvPr>
            <p:cNvSpPr txBox="1"/>
            <p:nvPr/>
          </p:nvSpPr>
          <p:spPr>
            <a:xfrm>
              <a:off x="1923976" y="4680759"/>
              <a:ext cx="982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frigidus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52C51059-9F49-DD4A-BD75-3DDAABDAC02E}"/>
                </a:ext>
              </a:extLst>
            </p:cNvPr>
            <p:cNvSpPr txBox="1"/>
            <p:nvPr/>
          </p:nvSpPr>
          <p:spPr>
            <a:xfrm>
              <a:off x="1145361" y="5111594"/>
              <a:ext cx="925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primus</a:t>
              </a:r>
            </a:p>
          </p:txBody>
        </p:sp>
        <p:pic>
          <p:nvPicPr>
            <p:cNvPr id="183" name="Picture 2" descr="Olympic Medals, Gold Bronze Silver">
              <a:extLst>
                <a:ext uri="{FF2B5EF4-FFF2-40B4-BE49-F238E27FC236}">
                  <a16:creationId xmlns:a16="http://schemas.microsoft.com/office/drawing/2014/main" id="{8902978B-8152-B143-ACDA-94508C8C47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4734234"/>
              <a:ext cx="403392" cy="507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E9C18A4B-8737-224D-8F62-2A27142DF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3325" y="4910279"/>
              <a:ext cx="538364" cy="461455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CDC5D108-0C50-2D49-B5D1-4EF458A0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556" y="4451445"/>
              <a:ext cx="408050" cy="415337"/>
            </a:xfrm>
            <a:prstGeom prst="rect">
              <a:avLst/>
            </a:prstGeom>
          </p:spPr>
        </p:pic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9B0F28F-36F2-BF48-991F-B7D70FB256F4}"/>
                </a:ext>
              </a:extLst>
            </p:cNvPr>
            <p:cNvSpPr txBox="1"/>
            <p:nvPr/>
          </p:nvSpPr>
          <p:spPr>
            <a:xfrm>
              <a:off x="635781" y="3776229"/>
              <a:ext cx="763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maga</a:t>
              </a:r>
              <a:endParaRPr lang="en-US" sz="2000" b="1" dirty="0"/>
            </a:p>
          </p:txBody>
        </p:sp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71249577-FEA4-5B4D-AF9B-2037B30CE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2131" y="3514103"/>
              <a:ext cx="725159" cy="673416"/>
            </a:xfrm>
            <a:prstGeom prst="rect">
              <a:avLst/>
            </a:prstGeom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5ED9643-BDC2-8844-8450-AA9DCCF22E80}"/>
                </a:ext>
              </a:extLst>
            </p:cNvPr>
            <p:cNvSpPr txBox="1"/>
            <p:nvPr/>
          </p:nvSpPr>
          <p:spPr>
            <a:xfrm>
              <a:off x="2059230" y="3805224"/>
              <a:ext cx="769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vacca</a:t>
              </a:r>
              <a:endParaRPr lang="en-US" sz="2000" b="1" dirty="0"/>
            </a:p>
          </p:txBody>
        </p:sp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FEB07F7C-37DE-0F41-BB0A-E50C6EF51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731" y="3451790"/>
              <a:ext cx="666778" cy="538206"/>
            </a:xfrm>
            <a:prstGeom prst="rect">
              <a:avLst/>
            </a:prstGeom>
          </p:spPr>
        </p:pic>
        <p:pic>
          <p:nvPicPr>
            <p:cNvPr id="190" name="Picture 4" descr="Pigs, Pink, Animals, Mammals">
              <a:extLst>
                <a:ext uri="{FF2B5EF4-FFF2-40B4-BE49-F238E27FC236}">
                  <a16:creationId xmlns:a16="http://schemas.microsoft.com/office/drawing/2014/main" id="{584E4CD9-1396-E649-ABED-97A30C63D5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21735" y="2839945"/>
              <a:ext cx="725160" cy="500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6" descr="Loudspeaker, Volume, Music, Audio, Sound">
              <a:extLst>
                <a:ext uri="{FF2B5EF4-FFF2-40B4-BE49-F238E27FC236}">
                  <a16:creationId xmlns:a16="http://schemas.microsoft.com/office/drawing/2014/main" id="{4C67CC39-E82D-B642-96BF-2FCC12E6B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64" y="2132066"/>
              <a:ext cx="475834" cy="423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2" descr="Olympic Medals, Gold Bronze Silver">
              <a:extLst>
                <a:ext uri="{FF2B5EF4-FFF2-40B4-BE49-F238E27FC236}">
                  <a16:creationId xmlns:a16="http://schemas.microsoft.com/office/drawing/2014/main" id="{F23BC563-6735-4948-ADA8-EE0DA174C1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5900" y="5529597"/>
              <a:ext cx="357445" cy="52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A75A33EF-F2F4-324B-A822-AF440CE3ACCE}"/>
                </a:ext>
              </a:extLst>
            </p:cNvPr>
            <p:cNvSpPr txBox="1"/>
            <p:nvPr/>
          </p:nvSpPr>
          <p:spPr>
            <a:xfrm>
              <a:off x="257510" y="5656971"/>
              <a:ext cx="1178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/>
                <a:t>secundus</a:t>
              </a:r>
              <a:endParaRPr lang="en-US" sz="2000" b="1" dirty="0"/>
            </a:p>
          </p:txBody>
        </p:sp>
        <p:pic>
          <p:nvPicPr>
            <p:cNvPr id="194" name="Picture 193" descr="A picture containing person, hand&#10;&#10;Description automatically generated">
              <a:extLst>
                <a:ext uri="{FF2B5EF4-FFF2-40B4-BE49-F238E27FC236}">
                  <a16:creationId xmlns:a16="http://schemas.microsoft.com/office/drawing/2014/main" id="{0172E42F-C76E-184C-A076-B51F2119C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624" y="727931"/>
              <a:ext cx="792916" cy="510638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20A841B-48E8-CB4E-BA24-9C88959AA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88548" y="5189809"/>
              <a:ext cx="575784" cy="523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2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3" grpId="0"/>
      <p:bldP spid="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55397" y="2608244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95420" y="2640038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8672718" y="1175872"/>
            <a:ext cx="1538082" cy="1491313"/>
            <a:chOff x="7148718" y="274638"/>
            <a:chExt cx="1538082" cy="1491313"/>
          </a:xfrm>
        </p:grpSpPr>
        <p:pic>
          <p:nvPicPr>
            <p:cNvPr id="3" name="Picture 2" descr="porcus_bonus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33030" y="997751"/>
            <a:ext cx="1771941" cy="1788676"/>
            <a:chOff x="609029" y="96518"/>
            <a:chExt cx="1771941" cy="1788676"/>
          </a:xfrm>
        </p:grpSpPr>
        <p:pic>
          <p:nvPicPr>
            <p:cNvPr id="10" name="Picture 9" descr="vacca_bona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48201" y="2608244"/>
            <a:ext cx="12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sordidus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91347" y="2622320"/>
            <a:ext cx="89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iratus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376785" y="4172313"/>
            <a:ext cx="1871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porcus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26060" y="4182066"/>
            <a:ext cx="1617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irat</a:t>
            </a:r>
            <a:r>
              <a:rPr lang="en-US" sz="4800" b="1" dirty="0" err="1"/>
              <a:t>us</a:t>
            </a:r>
            <a:endParaRPr lang="en-US" sz="4800" b="1" dirty="0"/>
          </a:p>
        </p:txBody>
      </p:sp>
      <p:pic>
        <p:nvPicPr>
          <p:cNvPr id="7" name="Picture 6" descr="blood-1294355__1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439" y="1327591"/>
            <a:ext cx="1358914" cy="128065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33030" y="3568953"/>
            <a:ext cx="3307479" cy="2325731"/>
            <a:chOff x="1482781" y="3568954"/>
            <a:chExt cx="2433728" cy="1550864"/>
          </a:xfrm>
        </p:grpSpPr>
        <p:pic>
          <p:nvPicPr>
            <p:cNvPr id="9" name="Picture 8" descr="porcus_malus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8882" y="3568954"/>
              <a:ext cx="2021572" cy="1550864"/>
            </a:xfrm>
            <a:prstGeom prst="rect">
              <a:avLst/>
            </a:prstGeom>
          </p:spPr>
        </p:pic>
        <p:pic>
          <p:nvPicPr>
            <p:cNvPr id="8" name="Picture 7" descr="iron-29942_960_720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99931">
              <a:off x="3303978" y="3684613"/>
              <a:ext cx="638027" cy="587034"/>
            </a:xfrm>
            <a:prstGeom prst="rect">
              <a:avLst/>
            </a:prstGeom>
          </p:spPr>
        </p:pic>
        <p:pic>
          <p:nvPicPr>
            <p:cNvPr id="20" name="Picture 19" descr="iron-29942_960_720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156368">
              <a:off x="1482781" y="3888547"/>
              <a:ext cx="638027" cy="587034"/>
            </a:xfrm>
            <a:prstGeom prst="rect">
              <a:avLst/>
            </a:prstGeom>
          </p:spPr>
        </p:pic>
      </p:grpSp>
      <p:sp>
        <p:nvSpPr>
          <p:cNvPr id="21" name="Title 4">
            <a:extLst>
              <a:ext uri="{FF2B5EF4-FFF2-40B4-BE49-F238E27FC236}">
                <a16:creationId xmlns:a16="http://schemas.microsoft.com/office/drawing/2014/main" id="{33E80342-199C-0A41-84F8-EF8C7374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29" y="387334"/>
            <a:ext cx="9283889" cy="736636"/>
          </a:xfrm>
        </p:spPr>
        <p:txBody>
          <a:bodyPr/>
          <a:lstStyle/>
          <a:p>
            <a:pPr algn="ctr"/>
            <a:r>
              <a:rPr lang="en-US" dirty="0"/>
              <a:t>Adjective-noun matching</a:t>
            </a: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C28788-48A7-0246-9C4A-F22A62E667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67" y="178327"/>
            <a:ext cx="1003300" cy="1079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81F0B0-51C1-1C43-BB45-D6BD7B5385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9649" y="1399540"/>
            <a:ext cx="1231486" cy="1253478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47EBB0D8-E4D8-3E44-8C9E-6CC7535194BB}"/>
              </a:ext>
            </a:extLst>
          </p:cNvPr>
          <p:cNvSpPr txBox="1">
            <a:spLocks/>
          </p:cNvSpPr>
          <p:nvPr/>
        </p:nvSpPr>
        <p:spPr>
          <a:xfrm>
            <a:off x="200166" y="6510804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7.05 Adjectival agreement – subject/object</a:t>
            </a:r>
          </a:p>
        </p:txBody>
      </p:sp>
    </p:spTree>
    <p:extLst>
      <p:ext uri="{BB962C8B-B14F-4D97-AF65-F5344CB8AC3E}">
        <p14:creationId xmlns:p14="http://schemas.microsoft.com/office/powerpoint/2010/main" val="38971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417659" y="3713025"/>
            <a:ext cx="157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vacc</a:t>
            </a:r>
            <a:r>
              <a:rPr lang="en-US" sz="4800" b="1" dirty="0" err="1"/>
              <a:t>a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987286" y="3711127"/>
            <a:ext cx="2056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sordid</a:t>
            </a:r>
            <a:r>
              <a:rPr lang="en-US" sz="4800" b="1" dirty="0" err="1"/>
              <a:t>a</a:t>
            </a:r>
            <a:endParaRPr lang="en-US" sz="4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749972" y="2727434"/>
            <a:ext cx="3454743" cy="3499945"/>
            <a:chOff x="1535925" y="2368135"/>
            <a:chExt cx="2246259" cy="2381569"/>
          </a:xfrm>
        </p:grpSpPr>
        <p:grpSp>
          <p:nvGrpSpPr>
            <p:cNvPr id="30" name="Group 29"/>
            <p:cNvGrpSpPr/>
            <p:nvPr/>
          </p:nvGrpSpPr>
          <p:grpSpPr>
            <a:xfrm>
              <a:off x="1535925" y="2368135"/>
              <a:ext cx="2246259" cy="2381569"/>
              <a:chOff x="609029" y="96518"/>
              <a:chExt cx="1771941" cy="1788676"/>
            </a:xfrm>
          </p:grpSpPr>
          <p:pic>
            <p:nvPicPr>
              <p:cNvPr id="31" name="Picture 30" descr="vacca_bona.jp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09029" y="158972"/>
                <a:ext cx="1771941" cy="1726222"/>
              </a:xfrm>
              <a:prstGeom prst="rect">
                <a:avLst/>
              </a:prstGeom>
            </p:spPr>
          </p:pic>
          <p:sp>
            <p:nvSpPr>
              <p:cNvPr id="32" name="Oval 31"/>
              <p:cNvSpPr/>
              <p:nvPr/>
            </p:nvSpPr>
            <p:spPr>
              <a:xfrm>
                <a:off x="1110828" y="96518"/>
                <a:ext cx="910506" cy="3562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3" name="Picture 32" descr="blood-1294355__180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4318" y="3624873"/>
              <a:ext cx="973303" cy="917250"/>
            </a:xfrm>
            <a:prstGeom prst="rect">
              <a:avLst/>
            </a:prstGeom>
          </p:spPr>
        </p:pic>
        <p:pic>
          <p:nvPicPr>
            <p:cNvPr id="34" name="Picture 33" descr="blood-1294355__180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169093">
              <a:off x="2150395" y="3131455"/>
              <a:ext cx="583124" cy="549541"/>
            </a:xfrm>
            <a:prstGeom prst="rect">
              <a:avLst/>
            </a:prstGeom>
          </p:spPr>
        </p:pic>
        <p:pic>
          <p:nvPicPr>
            <p:cNvPr id="35" name="Picture 34" descr="blood-1294355__180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927" y="3624873"/>
              <a:ext cx="442877" cy="417371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65E2511-4828-0A4E-85B8-9E4C828C2A80}"/>
              </a:ext>
            </a:extLst>
          </p:cNvPr>
          <p:cNvSpPr txBox="1"/>
          <p:nvPr/>
        </p:nvSpPr>
        <p:spPr>
          <a:xfrm>
            <a:off x="8755397" y="2608244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354F48-AEF7-BB48-BF07-215D19725E0A}"/>
              </a:ext>
            </a:extLst>
          </p:cNvPr>
          <p:cNvSpPr txBox="1"/>
          <p:nvPr/>
        </p:nvSpPr>
        <p:spPr>
          <a:xfrm>
            <a:off x="2195420" y="2640038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13BDB2F-E244-F84F-91F1-4DF67402853E}"/>
              </a:ext>
            </a:extLst>
          </p:cNvPr>
          <p:cNvGrpSpPr/>
          <p:nvPr/>
        </p:nvGrpSpPr>
        <p:grpSpPr>
          <a:xfrm>
            <a:off x="8672718" y="1175872"/>
            <a:ext cx="1538082" cy="1491313"/>
            <a:chOff x="7148718" y="274638"/>
            <a:chExt cx="1538082" cy="1491313"/>
          </a:xfrm>
        </p:grpSpPr>
        <p:pic>
          <p:nvPicPr>
            <p:cNvPr id="47" name="Picture 46" descr="porcus_bonus.jpg">
              <a:extLst>
                <a:ext uri="{FF2B5EF4-FFF2-40B4-BE49-F238E27FC236}">
                  <a16:creationId xmlns:a16="http://schemas.microsoft.com/office/drawing/2014/main" id="{3E32675C-CF47-8546-B585-4400F274B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D67CCE4-0313-A54A-8F4C-DF12FF9466C3}"/>
                </a:ext>
              </a:extLst>
            </p:cNvPr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E571385-645A-874B-9BAD-4D3A683C112C}"/>
              </a:ext>
            </a:extLst>
          </p:cNvPr>
          <p:cNvGrpSpPr/>
          <p:nvPr/>
        </p:nvGrpSpPr>
        <p:grpSpPr>
          <a:xfrm>
            <a:off x="2133030" y="997751"/>
            <a:ext cx="1771941" cy="1788676"/>
            <a:chOff x="609029" y="96518"/>
            <a:chExt cx="1771941" cy="1788676"/>
          </a:xfrm>
        </p:grpSpPr>
        <p:pic>
          <p:nvPicPr>
            <p:cNvPr id="50" name="Picture 49" descr="vacca_bona.jpg">
              <a:extLst>
                <a:ext uri="{FF2B5EF4-FFF2-40B4-BE49-F238E27FC236}">
                  <a16:creationId xmlns:a16="http://schemas.microsoft.com/office/drawing/2014/main" id="{20DCC150-D784-FE40-BA85-15B869671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AF6E815-C0AD-5E42-B76D-D7B8314541C3}"/>
                </a:ext>
              </a:extLst>
            </p:cNvPr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CE1760A-D1D5-6441-899A-17B4FBE4A8F1}"/>
              </a:ext>
            </a:extLst>
          </p:cNvPr>
          <p:cNvSpPr txBox="1"/>
          <p:nvPr/>
        </p:nvSpPr>
        <p:spPr>
          <a:xfrm>
            <a:off x="4648201" y="2608244"/>
            <a:ext cx="12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sordidus</a:t>
            </a:r>
            <a:endParaRPr lang="en-US" sz="2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8FE3DA-7BCE-A34D-87DE-8638AED58334}"/>
              </a:ext>
            </a:extLst>
          </p:cNvPr>
          <p:cNvSpPr txBox="1"/>
          <p:nvPr/>
        </p:nvSpPr>
        <p:spPr>
          <a:xfrm>
            <a:off x="6591347" y="2622320"/>
            <a:ext cx="89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iratus</a:t>
            </a:r>
            <a:endParaRPr lang="en-US" sz="2400" dirty="0"/>
          </a:p>
        </p:txBody>
      </p:sp>
      <p:pic>
        <p:nvPicPr>
          <p:cNvPr id="54" name="Picture 53" descr="blood-1294355__180.png">
            <a:extLst>
              <a:ext uri="{FF2B5EF4-FFF2-40B4-BE49-F238E27FC236}">
                <a16:creationId xmlns:a16="http://schemas.microsoft.com/office/drawing/2014/main" id="{93CD889A-B549-3049-8409-CC2CC67AD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439" y="1327591"/>
            <a:ext cx="1358914" cy="1280653"/>
          </a:xfrm>
          <a:prstGeom prst="rect">
            <a:avLst/>
          </a:prstGeom>
        </p:spPr>
      </p:pic>
      <p:sp>
        <p:nvSpPr>
          <p:cNvPr id="55" name="Title 4">
            <a:extLst>
              <a:ext uri="{FF2B5EF4-FFF2-40B4-BE49-F238E27FC236}">
                <a16:creationId xmlns:a16="http://schemas.microsoft.com/office/drawing/2014/main" id="{F508CE85-96B9-EF42-9332-2EB6396A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29" y="387334"/>
            <a:ext cx="9283889" cy="736636"/>
          </a:xfrm>
        </p:spPr>
        <p:txBody>
          <a:bodyPr/>
          <a:lstStyle/>
          <a:p>
            <a:pPr algn="ctr"/>
            <a:r>
              <a:rPr lang="en-US" dirty="0"/>
              <a:t>Adjective-noun matching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8AE2EE-C3EF-4B49-999E-297F5BA95D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67" y="178327"/>
            <a:ext cx="1003300" cy="10795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2F05D32-F183-2B4A-A37D-5E51FACE6B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9649" y="1399540"/>
            <a:ext cx="1231486" cy="1253478"/>
          </a:xfrm>
          <a:prstGeom prst="rect">
            <a:avLst/>
          </a:prstGeom>
        </p:spPr>
      </p:pic>
      <p:sp>
        <p:nvSpPr>
          <p:cNvPr id="58" name="Subtitle 2">
            <a:extLst>
              <a:ext uri="{FF2B5EF4-FFF2-40B4-BE49-F238E27FC236}">
                <a16:creationId xmlns:a16="http://schemas.microsoft.com/office/drawing/2014/main" id="{04AECCF7-3855-3E44-B283-9FE6868A1F16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7.05 Adjectival agreement – subject/object</a:t>
            </a:r>
          </a:p>
        </p:txBody>
      </p:sp>
    </p:spTree>
    <p:extLst>
      <p:ext uri="{BB962C8B-B14F-4D97-AF65-F5344CB8AC3E}">
        <p14:creationId xmlns:p14="http://schemas.microsoft.com/office/powerpoint/2010/main" val="208390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14549</TotalTime>
  <Words>554</Words>
  <Application>Microsoft Macintosh PowerPoint</Application>
  <PresentationFormat>Widescreen</PresentationFormat>
  <Paragraphs>300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PowerPoint Presentation</vt:lpstr>
      <vt:lpstr>Ecce Centurio!</vt:lpstr>
      <vt:lpstr>Quick fire sentences</vt:lpstr>
      <vt:lpstr>Quick fire sentences</vt:lpstr>
      <vt:lpstr>Quick fire sentences</vt:lpstr>
      <vt:lpstr>Quick fire sentences</vt:lpstr>
      <vt:lpstr>Quick fire sentences</vt:lpstr>
      <vt:lpstr>Adjective-noun matching</vt:lpstr>
      <vt:lpstr>Adjective-noun matching</vt:lpstr>
      <vt:lpstr>Adjective-noun matching</vt:lpstr>
      <vt:lpstr>Adjective-noun matching</vt:lpstr>
      <vt:lpstr>Adjective-noun matching</vt:lpstr>
      <vt:lpstr>Adjective-noun matching</vt:lpstr>
      <vt:lpstr>Adjective-noun matching</vt:lpstr>
      <vt:lpstr>Plenary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Classics</dc:title>
  <dc:creator>Charlie Andrew</dc:creator>
  <cp:lastModifiedBy>Summer Andrew</cp:lastModifiedBy>
  <cp:revision>622</cp:revision>
  <dcterms:created xsi:type="dcterms:W3CDTF">2020-08-26T13:00:26Z</dcterms:created>
  <dcterms:modified xsi:type="dcterms:W3CDTF">2022-01-11T11:01:56Z</dcterms:modified>
</cp:coreProperties>
</file>