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sldIdLst>
    <p:sldId id="338" r:id="rId2"/>
    <p:sldId id="291" r:id="rId3"/>
    <p:sldId id="292" r:id="rId4"/>
    <p:sldId id="382" r:id="rId5"/>
    <p:sldId id="383" r:id="rId6"/>
    <p:sldId id="392" r:id="rId7"/>
    <p:sldId id="286" r:id="rId8"/>
    <p:sldId id="385" r:id="rId9"/>
    <p:sldId id="339" r:id="rId10"/>
    <p:sldId id="400"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0FF"/>
    <a:srgbClr val="8EAA4D"/>
    <a:srgbClr val="FF7E79"/>
    <a:srgbClr val="98FBE9"/>
    <a:srgbClr val="FFD57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070"/>
    <p:restoredTop sz="95775"/>
  </p:normalViewPr>
  <p:slideViewPr>
    <p:cSldViewPr snapToGrid="0" snapToObjects="1">
      <p:cViewPr varScale="1">
        <p:scale>
          <a:sx n="100" d="100"/>
          <a:sy n="100" d="100"/>
        </p:scale>
        <p:origin x="168"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2D4568-411D-114A-824D-5D0A02C4BE41}" type="datetimeFigureOut">
              <a:rPr lang="en-US" smtClean="0"/>
              <a:t>6/21/21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2AFBC0-18EA-B445-8165-007CF41F7140}" type="slidenum">
              <a:rPr lang="en-US" smtClean="0"/>
              <a:t>‹#›</a:t>
            </a:fld>
            <a:endParaRPr lang="en-US"/>
          </a:p>
        </p:txBody>
      </p:sp>
    </p:spTree>
    <p:extLst>
      <p:ext uri="{BB962C8B-B14F-4D97-AF65-F5344CB8AC3E}">
        <p14:creationId xmlns:p14="http://schemas.microsoft.com/office/powerpoint/2010/main" val="504045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2AFBC0-18EA-B445-8165-007CF41F7140}" type="slidenum">
              <a:rPr lang="en-US" smtClean="0"/>
              <a:t>3</a:t>
            </a:fld>
            <a:endParaRPr lang="en-US"/>
          </a:p>
        </p:txBody>
      </p:sp>
    </p:spTree>
    <p:extLst>
      <p:ext uri="{BB962C8B-B14F-4D97-AF65-F5344CB8AC3E}">
        <p14:creationId xmlns:p14="http://schemas.microsoft.com/office/powerpoint/2010/main" val="329270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9429131-0636-4047-8DF3-24E530D7B4AA}" type="datetimeFigureOut">
              <a:rPr lang="en-US" smtClean="0"/>
              <a:t>6/21/21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8912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429131-0636-4047-8DF3-24E530D7B4AA}" type="datetimeFigureOut">
              <a:rPr lang="en-US" smtClean="0"/>
              <a:t>6/21/21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30576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429131-0636-4047-8DF3-24E530D7B4AA}" type="datetimeFigureOut">
              <a:rPr lang="en-US" smtClean="0"/>
              <a:t>6/21/21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67946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429131-0636-4047-8DF3-24E530D7B4AA}" type="datetimeFigureOut">
              <a:rPr lang="en-US" smtClean="0"/>
              <a:t>6/21/21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109622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9429131-0636-4047-8DF3-24E530D7B4AA}" type="datetimeFigureOut">
              <a:rPr lang="en-US" smtClean="0"/>
              <a:t>6/21/21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225396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9429131-0636-4047-8DF3-24E530D7B4AA}" type="datetimeFigureOut">
              <a:rPr lang="en-US" smtClean="0"/>
              <a:t>6/21/21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113605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9429131-0636-4047-8DF3-24E530D7B4AA}" type="datetimeFigureOut">
              <a:rPr lang="en-US" smtClean="0"/>
              <a:t>6/21/21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160500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9429131-0636-4047-8DF3-24E530D7B4AA}" type="datetimeFigureOut">
              <a:rPr lang="en-US" smtClean="0"/>
              <a:t>6/21/21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339816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29131-0636-4047-8DF3-24E530D7B4AA}" type="datetimeFigureOut">
              <a:rPr lang="en-US" smtClean="0"/>
              <a:t>6/21/21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2662038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429131-0636-4047-8DF3-24E530D7B4AA}" type="datetimeFigureOut">
              <a:rPr lang="en-US" smtClean="0"/>
              <a:t>6/21/21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3779622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429131-0636-4047-8DF3-24E530D7B4AA}" type="datetimeFigureOut">
              <a:rPr lang="en-US" smtClean="0"/>
              <a:t>6/21/21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3F7AD46-2789-2846-AAA1-2E55793515D0}" type="slidenum">
              <a:rPr lang="en-US" smtClean="0"/>
              <a:t>‹#›</a:t>
            </a:fld>
            <a:endParaRPr lang="en-US"/>
          </a:p>
        </p:txBody>
      </p:sp>
    </p:spTree>
    <p:extLst>
      <p:ext uri="{BB962C8B-B14F-4D97-AF65-F5344CB8AC3E}">
        <p14:creationId xmlns:p14="http://schemas.microsoft.com/office/powerpoint/2010/main" val="55363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29131-0636-4047-8DF3-24E530D7B4AA}" type="datetimeFigureOut">
              <a:rPr lang="en-US" smtClean="0"/>
              <a:t>6/21/21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a:extLst>
              <a:ext uri="{FF2B5EF4-FFF2-40B4-BE49-F238E27FC236}">
                <a16:creationId xmlns:a16="http://schemas.microsoft.com/office/drawing/2014/main" id="{1E2B453C-DE0B-7749-80E2-555B75D22710}"/>
              </a:ext>
            </a:extLst>
          </p:cNvPr>
          <p:cNvSpPr txBox="1"/>
          <p:nvPr userDrawn="1"/>
        </p:nvSpPr>
        <p:spPr>
          <a:xfrm>
            <a:off x="10635164" y="6635750"/>
            <a:ext cx="1556836" cy="246221"/>
          </a:xfrm>
          <a:prstGeom prst="rect">
            <a:avLst/>
          </a:prstGeom>
          <a:noFill/>
        </p:spPr>
        <p:txBody>
          <a:bodyPr wrap="none" rtlCol="0">
            <a:spAutoFit/>
          </a:bodyPr>
          <a:lstStyle/>
          <a:p>
            <a:r>
              <a:rPr lang="en-US" sz="1000" dirty="0">
                <a:solidFill>
                  <a:schemeClr val="bg1">
                    <a:lumMod val="65000"/>
                  </a:schemeClr>
                </a:solidFill>
              </a:rPr>
              <a:t>© C Andrew  2016 &amp; 2020</a:t>
            </a:r>
          </a:p>
        </p:txBody>
      </p:sp>
    </p:spTree>
    <p:extLst>
      <p:ext uri="{BB962C8B-B14F-4D97-AF65-F5344CB8AC3E}">
        <p14:creationId xmlns:p14="http://schemas.microsoft.com/office/powerpoint/2010/main" val="39982302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sv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18" Type="http://schemas.openxmlformats.org/officeDocument/2006/relationships/image" Target="../media/image42.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png"/><Relationship Id="rId17" Type="http://schemas.openxmlformats.org/officeDocument/2006/relationships/image" Target="../media/image41.png"/><Relationship Id="rId2" Type="http://schemas.openxmlformats.org/officeDocument/2006/relationships/notesSlide" Target="../notesSlides/notesSlide1.xml"/><Relationship Id="rId16" Type="http://schemas.openxmlformats.org/officeDocument/2006/relationships/image" Target="../media/image40.png"/><Relationship Id="rId20"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5" Type="http://schemas.openxmlformats.org/officeDocument/2006/relationships/image" Target="../media/image39.png"/><Relationship Id="rId10" Type="http://schemas.openxmlformats.org/officeDocument/2006/relationships/image" Target="../media/image34.png"/><Relationship Id="rId19" Type="http://schemas.openxmlformats.org/officeDocument/2006/relationships/image" Target="../media/image43.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8.png"/></Relationships>
</file>

<file path=ppt/slides/_rels/slide4.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18" Type="http://schemas.openxmlformats.org/officeDocument/2006/relationships/image" Target="../media/image43.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2.png"/><Relationship Id="rId2" Type="http://schemas.openxmlformats.org/officeDocument/2006/relationships/image" Target="../media/image27.png"/><Relationship Id="rId16"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19" Type="http://schemas.openxmlformats.org/officeDocument/2006/relationships/image" Target="../media/image44.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5.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18" Type="http://schemas.openxmlformats.org/officeDocument/2006/relationships/image" Target="../media/image43.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2.png"/><Relationship Id="rId2" Type="http://schemas.openxmlformats.org/officeDocument/2006/relationships/image" Target="../media/image27.png"/><Relationship Id="rId16"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19" Type="http://schemas.openxmlformats.org/officeDocument/2006/relationships/image" Target="../media/image44.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6.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18" Type="http://schemas.openxmlformats.org/officeDocument/2006/relationships/image" Target="../media/image43.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2.png"/><Relationship Id="rId2" Type="http://schemas.openxmlformats.org/officeDocument/2006/relationships/image" Target="../media/image27.png"/><Relationship Id="rId16"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19" Type="http://schemas.openxmlformats.org/officeDocument/2006/relationships/image" Target="../media/image44.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18" Type="http://schemas.openxmlformats.org/officeDocument/2006/relationships/image" Target="../media/image43.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2.png"/><Relationship Id="rId2" Type="http://schemas.openxmlformats.org/officeDocument/2006/relationships/image" Target="../media/image27.png"/><Relationship Id="rId16" Type="http://schemas.openxmlformats.org/officeDocument/2006/relationships/image" Target="../media/image41.png"/><Relationship Id="rId20"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19" Type="http://schemas.openxmlformats.org/officeDocument/2006/relationships/image" Target="../media/image44.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88BAB9-B8A2-D04A-B70B-7EF12C5DC02D}"/>
              </a:ext>
            </a:extLst>
          </p:cNvPr>
          <p:cNvSpPr>
            <a:spLocks noGrp="1"/>
          </p:cNvSpPr>
          <p:nvPr>
            <p:ph type="subTitle" idx="1"/>
          </p:nvPr>
        </p:nvSpPr>
        <p:spPr>
          <a:xfrm>
            <a:off x="1714474" y="4616038"/>
            <a:ext cx="9144000" cy="1201974"/>
          </a:xfrm>
        </p:spPr>
        <p:txBody>
          <a:bodyPr/>
          <a:lstStyle/>
          <a:p>
            <a:r>
              <a:rPr lang="en-US" dirty="0"/>
              <a:t>Unit 14, Session 3</a:t>
            </a:r>
          </a:p>
          <a:p>
            <a:r>
              <a:rPr lang="en-US" sz="3600" dirty="0"/>
              <a:t>More questions</a:t>
            </a:r>
          </a:p>
        </p:txBody>
      </p:sp>
      <p:sp>
        <p:nvSpPr>
          <p:cNvPr id="4" name="TextBox 3">
            <a:extLst>
              <a:ext uri="{FF2B5EF4-FFF2-40B4-BE49-F238E27FC236}">
                <a16:creationId xmlns:a16="http://schemas.microsoft.com/office/drawing/2014/main" id="{C2F0F2F3-37A5-2449-AF73-A08FD2615D55}"/>
              </a:ext>
            </a:extLst>
          </p:cNvPr>
          <p:cNvSpPr txBox="1"/>
          <p:nvPr/>
        </p:nvSpPr>
        <p:spPr>
          <a:xfrm>
            <a:off x="195616" y="5774889"/>
            <a:ext cx="11791667" cy="523220"/>
          </a:xfrm>
          <a:prstGeom prst="rect">
            <a:avLst/>
          </a:prstGeom>
          <a:noFill/>
        </p:spPr>
        <p:txBody>
          <a:bodyPr wrap="square" rtlCol="0">
            <a:spAutoFit/>
          </a:bodyPr>
          <a:lstStyle/>
          <a:p>
            <a:pPr algn="ctr"/>
            <a:r>
              <a:rPr lang="en-US" sz="2800" dirty="0">
                <a:solidFill>
                  <a:srgbClr val="FF7E79"/>
                </a:solidFill>
              </a:rPr>
              <a:t>LO: To learn how the suffix ‘-ne’ turns a statement into a question in Latin</a:t>
            </a:r>
          </a:p>
        </p:txBody>
      </p:sp>
      <p:pic>
        <p:nvPicPr>
          <p:cNvPr id="6" name="Picture 5" descr="A picture containing drawing&#10;&#10;Description automatically generated">
            <a:extLst>
              <a:ext uri="{FF2B5EF4-FFF2-40B4-BE49-F238E27FC236}">
                <a16:creationId xmlns:a16="http://schemas.microsoft.com/office/drawing/2014/main" id="{00CB9602-B12B-5740-836B-518105BC36D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31595" y="665162"/>
            <a:ext cx="2328809" cy="2590800"/>
          </a:xfrm>
          <a:prstGeom prst="rect">
            <a:avLst/>
          </a:prstGeom>
        </p:spPr>
      </p:pic>
      <p:sp>
        <p:nvSpPr>
          <p:cNvPr id="7" name="Rounded Rectangle 6">
            <a:extLst>
              <a:ext uri="{FF2B5EF4-FFF2-40B4-BE49-F238E27FC236}">
                <a16:creationId xmlns:a16="http://schemas.microsoft.com/office/drawing/2014/main" id="{F0B86514-9380-3048-9107-A1AE5527F17F}"/>
              </a:ext>
            </a:extLst>
          </p:cNvPr>
          <p:cNvSpPr/>
          <p:nvPr/>
        </p:nvSpPr>
        <p:spPr>
          <a:xfrm>
            <a:off x="204716" y="163776"/>
            <a:ext cx="11791667" cy="6405403"/>
          </a:xfrm>
          <a:prstGeom prst="roundRect">
            <a:avLst>
              <a:gd name="adj" fmla="val 2540"/>
            </a:avLst>
          </a:prstGeom>
          <a:noFill/>
          <a:ln w="38100">
            <a:solidFill>
              <a:srgbClr val="8EAA4D"/>
            </a:solidFill>
            <a:extLst>
              <a:ext uri="{C807C97D-BFC1-408E-A445-0C87EB9F89A2}">
                <ask:lineSketchStyleProps xmlns:ask="http://schemas.microsoft.com/office/drawing/2018/sketchyshapes" sd="1219033472">
                  <a:custGeom>
                    <a:avLst/>
                    <a:gdLst>
                      <a:gd name="connsiteX0" fmla="*/ 0 w 12192000"/>
                      <a:gd name="connsiteY0" fmla="*/ 1143023 h 6858000"/>
                      <a:gd name="connsiteX1" fmla="*/ 1143023 w 12192000"/>
                      <a:gd name="connsiteY1" fmla="*/ 0 h 6858000"/>
                      <a:gd name="connsiteX2" fmla="*/ 1923845 w 12192000"/>
                      <a:gd name="connsiteY2" fmla="*/ 0 h 6858000"/>
                      <a:gd name="connsiteX3" fmla="*/ 2407489 w 12192000"/>
                      <a:gd name="connsiteY3" fmla="*/ 0 h 6858000"/>
                      <a:gd name="connsiteX4" fmla="*/ 2792073 w 12192000"/>
                      <a:gd name="connsiteY4" fmla="*/ 0 h 6858000"/>
                      <a:gd name="connsiteX5" fmla="*/ 3473836 w 12192000"/>
                      <a:gd name="connsiteY5" fmla="*/ 0 h 6858000"/>
                      <a:gd name="connsiteX6" fmla="*/ 3957479 w 12192000"/>
                      <a:gd name="connsiteY6" fmla="*/ 0 h 6858000"/>
                      <a:gd name="connsiteX7" fmla="*/ 4738302 w 12192000"/>
                      <a:gd name="connsiteY7" fmla="*/ 0 h 6858000"/>
                      <a:gd name="connsiteX8" fmla="*/ 5122886 w 12192000"/>
                      <a:gd name="connsiteY8" fmla="*/ 0 h 6858000"/>
                      <a:gd name="connsiteX9" fmla="*/ 5903708 w 12192000"/>
                      <a:gd name="connsiteY9" fmla="*/ 0 h 6858000"/>
                      <a:gd name="connsiteX10" fmla="*/ 6189233 w 12192000"/>
                      <a:gd name="connsiteY10" fmla="*/ 0 h 6858000"/>
                      <a:gd name="connsiteX11" fmla="*/ 6771936 w 12192000"/>
                      <a:gd name="connsiteY11" fmla="*/ 0 h 6858000"/>
                      <a:gd name="connsiteX12" fmla="*/ 7354639 w 12192000"/>
                      <a:gd name="connsiteY12" fmla="*/ 0 h 6858000"/>
                      <a:gd name="connsiteX13" fmla="*/ 7838282 w 12192000"/>
                      <a:gd name="connsiteY13" fmla="*/ 0 h 6858000"/>
                      <a:gd name="connsiteX14" fmla="*/ 8619105 w 12192000"/>
                      <a:gd name="connsiteY14" fmla="*/ 0 h 6858000"/>
                      <a:gd name="connsiteX15" fmla="*/ 9399927 w 12192000"/>
                      <a:gd name="connsiteY15" fmla="*/ 0 h 6858000"/>
                      <a:gd name="connsiteX16" fmla="*/ 9784511 w 12192000"/>
                      <a:gd name="connsiteY16" fmla="*/ 0 h 6858000"/>
                      <a:gd name="connsiteX17" fmla="*/ 10367214 w 12192000"/>
                      <a:gd name="connsiteY17" fmla="*/ 0 h 6858000"/>
                      <a:gd name="connsiteX18" fmla="*/ 11048977 w 12192000"/>
                      <a:gd name="connsiteY18" fmla="*/ 0 h 6858000"/>
                      <a:gd name="connsiteX19" fmla="*/ 12192000 w 12192000"/>
                      <a:gd name="connsiteY19" fmla="*/ 1143023 h 6858000"/>
                      <a:gd name="connsiteX20" fmla="*/ 12192000 w 12192000"/>
                      <a:gd name="connsiteY20" fmla="*/ 1577359 h 6858000"/>
                      <a:gd name="connsiteX21" fmla="*/ 12192000 w 12192000"/>
                      <a:gd name="connsiteY21" fmla="*/ 2240292 h 6858000"/>
                      <a:gd name="connsiteX22" fmla="*/ 12192000 w 12192000"/>
                      <a:gd name="connsiteY22" fmla="*/ 2811786 h 6858000"/>
                      <a:gd name="connsiteX23" fmla="*/ 12192000 w 12192000"/>
                      <a:gd name="connsiteY23" fmla="*/ 3291841 h 6858000"/>
                      <a:gd name="connsiteX24" fmla="*/ 12192000 w 12192000"/>
                      <a:gd name="connsiteY24" fmla="*/ 3863336 h 6858000"/>
                      <a:gd name="connsiteX25" fmla="*/ 12192000 w 12192000"/>
                      <a:gd name="connsiteY25" fmla="*/ 4297671 h 6858000"/>
                      <a:gd name="connsiteX26" fmla="*/ 12192000 w 12192000"/>
                      <a:gd name="connsiteY26" fmla="*/ 4732007 h 6858000"/>
                      <a:gd name="connsiteX27" fmla="*/ 12192000 w 12192000"/>
                      <a:gd name="connsiteY27" fmla="*/ 5714977 h 6858000"/>
                      <a:gd name="connsiteX28" fmla="*/ 11048977 w 12192000"/>
                      <a:gd name="connsiteY28" fmla="*/ 6858000 h 6858000"/>
                      <a:gd name="connsiteX29" fmla="*/ 10763452 w 12192000"/>
                      <a:gd name="connsiteY29" fmla="*/ 6858000 h 6858000"/>
                      <a:gd name="connsiteX30" fmla="*/ 10081690 w 12192000"/>
                      <a:gd name="connsiteY30" fmla="*/ 6858000 h 6858000"/>
                      <a:gd name="connsiteX31" fmla="*/ 9796165 w 12192000"/>
                      <a:gd name="connsiteY31" fmla="*/ 6858000 h 6858000"/>
                      <a:gd name="connsiteX32" fmla="*/ 9114402 w 12192000"/>
                      <a:gd name="connsiteY32" fmla="*/ 6858000 h 6858000"/>
                      <a:gd name="connsiteX33" fmla="*/ 8729818 w 12192000"/>
                      <a:gd name="connsiteY33" fmla="*/ 6858000 h 6858000"/>
                      <a:gd name="connsiteX34" fmla="*/ 8444294 w 12192000"/>
                      <a:gd name="connsiteY34" fmla="*/ 6858000 h 6858000"/>
                      <a:gd name="connsiteX35" fmla="*/ 8059710 w 12192000"/>
                      <a:gd name="connsiteY35" fmla="*/ 6858000 h 6858000"/>
                      <a:gd name="connsiteX36" fmla="*/ 7377947 w 12192000"/>
                      <a:gd name="connsiteY36" fmla="*/ 6858000 h 6858000"/>
                      <a:gd name="connsiteX37" fmla="*/ 6993363 w 12192000"/>
                      <a:gd name="connsiteY37" fmla="*/ 6858000 h 6858000"/>
                      <a:gd name="connsiteX38" fmla="*/ 6707838 w 12192000"/>
                      <a:gd name="connsiteY38" fmla="*/ 6858000 h 6858000"/>
                      <a:gd name="connsiteX39" fmla="*/ 6323254 w 12192000"/>
                      <a:gd name="connsiteY39" fmla="*/ 6858000 h 6858000"/>
                      <a:gd name="connsiteX40" fmla="*/ 5839611 w 12192000"/>
                      <a:gd name="connsiteY40" fmla="*/ 6858000 h 6858000"/>
                      <a:gd name="connsiteX41" fmla="*/ 5256907 w 12192000"/>
                      <a:gd name="connsiteY41" fmla="*/ 6858000 h 6858000"/>
                      <a:gd name="connsiteX42" fmla="*/ 4872323 w 12192000"/>
                      <a:gd name="connsiteY42" fmla="*/ 6858000 h 6858000"/>
                      <a:gd name="connsiteX43" fmla="*/ 4091501 w 12192000"/>
                      <a:gd name="connsiteY43" fmla="*/ 6858000 h 6858000"/>
                      <a:gd name="connsiteX44" fmla="*/ 3508798 w 12192000"/>
                      <a:gd name="connsiteY44" fmla="*/ 6858000 h 6858000"/>
                      <a:gd name="connsiteX45" fmla="*/ 2727976 w 12192000"/>
                      <a:gd name="connsiteY45" fmla="*/ 6858000 h 6858000"/>
                      <a:gd name="connsiteX46" fmla="*/ 2046213 w 12192000"/>
                      <a:gd name="connsiteY46" fmla="*/ 6858000 h 6858000"/>
                      <a:gd name="connsiteX47" fmla="*/ 1143023 w 12192000"/>
                      <a:gd name="connsiteY47" fmla="*/ 6858000 h 6858000"/>
                      <a:gd name="connsiteX48" fmla="*/ 0 w 12192000"/>
                      <a:gd name="connsiteY48" fmla="*/ 5714977 h 6858000"/>
                      <a:gd name="connsiteX49" fmla="*/ 0 w 12192000"/>
                      <a:gd name="connsiteY49" fmla="*/ 5189202 h 6858000"/>
                      <a:gd name="connsiteX50" fmla="*/ 0 w 12192000"/>
                      <a:gd name="connsiteY50" fmla="*/ 4754867 h 6858000"/>
                      <a:gd name="connsiteX51" fmla="*/ 0 w 12192000"/>
                      <a:gd name="connsiteY51" fmla="*/ 4091933 h 6858000"/>
                      <a:gd name="connsiteX52" fmla="*/ 0 w 12192000"/>
                      <a:gd name="connsiteY52" fmla="*/ 3520439 h 6858000"/>
                      <a:gd name="connsiteX53" fmla="*/ 0 w 12192000"/>
                      <a:gd name="connsiteY53" fmla="*/ 2857506 h 6858000"/>
                      <a:gd name="connsiteX54" fmla="*/ 0 w 12192000"/>
                      <a:gd name="connsiteY54" fmla="*/ 2331731 h 6858000"/>
                      <a:gd name="connsiteX55" fmla="*/ 0 w 12192000"/>
                      <a:gd name="connsiteY55" fmla="*/ 1851676 h 6858000"/>
                      <a:gd name="connsiteX56" fmla="*/ 0 w 12192000"/>
                      <a:gd name="connsiteY56" fmla="*/ 114302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1143023"/>
                        </a:moveTo>
                        <a:cubicBezTo>
                          <a:pt x="-28290" y="494299"/>
                          <a:pt x="394354" y="44060"/>
                          <a:pt x="1143023" y="0"/>
                        </a:cubicBezTo>
                        <a:cubicBezTo>
                          <a:pt x="1450775" y="-69397"/>
                          <a:pt x="1757005" y="74170"/>
                          <a:pt x="1923845" y="0"/>
                        </a:cubicBezTo>
                        <a:cubicBezTo>
                          <a:pt x="2090685" y="-74170"/>
                          <a:pt x="2211996" y="42603"/>
                          <a:pt x="2407489" y="0"/>
                        </a:cubicBezTo>
                        <a:cubicBezTo>
                          <a:pt x="2602982" y="-42603"/>
                          <a:pt x="2674984" y="35029"/>
                          <a:pt x="2792073" y="0"/>
                        </a:cubicBezTo>
                        <a:cubicBezTo>
                          <a:pt x="2909162" y="-35029"/>
                          <a:pt x="3256033" y="18317"/>
                          <a:pt x="3473836" y="0"/>
                        </a:cubicBezTo>
                        <a:cubicBezTo>
                          <a:pt x="3691639" y="-18317"/>
                          <a:pt x="3856322" y="12725"/>
                          <a:pt x="3957479" y="0"/>
                        </a:cubicBezTo>
                        <a:cubicBezTo>
                          <a:pt x="4058636" y="-12725"/>
                          <a:pt x="4359881" y="62969"/>
                          <a:pt x="4738302" y="0"/>
                        </a:cubicBezTo>
                        <a:cubicBezTo>
                          <a:pt x="5116723" y="-62969"/>
                          <a:pt x="4942312" y="6342"/>
                          <a:pt x="5122886" y="0"/>
                        </a:cubicBezTo>
                        <a:cubicBezTo>
                          <a:pt x="5303460" y="-6342"/>
                          <a:pt x="5685444" y="58423"/>
                          <a:pt x="5903708" y="0"/>
                        </a:cubicBezTo>
                        <a:cubicBezTo>
                          <a:pt x="6121972" y="-58423"/>
                          <a:pt x="6099896" y="27968"/>
                          <a:pt x="6189233" y="0"/>
                        </a:cubicBezTo>
                        <a:cubicBezTo>
                          <a:pt x="6278570" y="-27968"/>
                          <a:pt x="6564243" y="58772"/>
                          <a:pt x="6771936" y="0"/>
                        </a:cubicBezTo>
                        <a:cubicBezTo>
                          <a:pt x="6979629" y="-58772"/>
                          <a:pt x="7150676" y="9338"/>
                          <a:pt x="7354639" y="0"/>
                        </a:cubicBezTo>
                        <a:cubicBezTo>
                          <a:pt x="7558602" y="-9338"/>
                          <a:pt x="7678022" y="4832"/>
                          <a:pt x="7838282" y="0"/>
                        </a:cubicBezTo>
                        <a:cubicBezTo>
                          <a:pt x="7998542" y="-4832"/>
                          <a:pt x="8395328" y="82788"/>
                          <a:pt x="8619105" y="0"/>
                        </a:cubicBezTo>
                        <a:cubicBezTo>
                          <a:pt x="8842882" y="-82788"/>
                          <a:pt x="9194565" y="70635"/>
                          <a:pt x="9399927" y="0"/>
                        </a:cubicBezTo>
                        <a:cubicBezTo>
                          <a:pt x="9605289" y="-70635"/>
                          <a:pt x="9688499" y="25428"/>
                          <a:pt x="9784511" y="0"/>
                        </a:cubicBezTo>
                        <a:cubicBezTo>
                          <a:pt x="9880523" y="-25428"/>
                          <a:pt x="10112614" y="58178"/>
                          <a:pt x="10367214" y="0"/>
                        </a:cubicBezTo>
                        <a:cubicBezTo>
                          <a:pt x="10621814" y="-58178"/>
                          <a:pt x="10791911" y="7403"/>
                          <a:pt x="11048977" y="0"/>
                        </a:cubicBezTo>
                        <a:cubicBezTo>
                          <a:pt x="11623948" y="-169372"/>
                          <a:pt x="12287596" y="492328"/>
                          <a:pt x="12192000" y="1143023"/>
                        </a:cubicBezTo>
                        <a:cubicBezTo>
                          <a:pt x="12222846" y="1305508"/>
                          <a:pt x="12182117" y="1389599"/>
                          <a:pt x="12192000" y="1577359"/>
                        </a:cubicBezTo>
                        <a:cubicBezTo>
                          <a:pt x="12201883" y="1765119"/>
                          <a:pt x="12146812" y="1975571"/>
                          <a:pt x="12192000" y="2240292"/>
                        </a:cubicBezTo>
                        <a:cubicBezTo>
                          <a:pt x="12237188" y="2505013"/>
                          <a:pt x="12175481" y="2533710"/>
                          <a:pt x="12192000" y="2811786"/>
                        </a:cubicBezTo>
                        <a:cubicBezTo>
                          <a:pt x="12208519" y="3089862"/>
                          <a:pt x="12163763" y="3169705"/>
                          <a:pt x="12192000" y="3291841"/>
                        </a:cubicBezTo>
                        <a:cubicBezTo>
                          <a:pt x="12220237" y="3413977"/>
                          <a:pt x="12167838" y="3719854"/>
                          <a:pt x="12192000" y="3863336"/>
                        </a:cubicBezTo>
                        <a:cubicBezTo>
                          <a:pt x="12216162" y="4006819"/>
                          <a:pt x="12164354" y="4195130"/>
                          <a:pt x="12192000" y="4297671"/>
                        </a:cubicBezTo>
                        <a:cubicBezTo>
                          <a:pt x="12219646" y="4400212"/>
                          <a:pt x="12150947" y="4618553"/>
                          <a:pt x="12192000" y="4732007"/>
                        </a:cubicBezTo>
                        <a:cubicBezTo>
                          <a:pt x="12233053" y="4845461"/>
                          <a:pt x="12109569" y="5480211"/>
                          <a:pt x="12192000" y="5714977"/>
                        </a:cubicBezTo>
                        <a:cubicBezTo>
                          <a:pt x="12368691" y="6408090"/>
                          <a:pt x="11720805" y="6994600"/>
                          <a:pt x="11048977" y="6858000"/>
                        </a:cubicBezTo>
                        <a:cubicBezTo>
                          <a:pt x="10987144" y="6886139"/>
                          <a:pt x="10847403" y="6838849"/>
                          <a:pt x="10763452" y="6858000"/>
                        </a:cubicBezTo>
                        <a:cubicBezTo>
                          <a:pt x="10679502" y="6877151"/>
                          <a:pt x="10343895" y="6854638"/>
                          <a:pt x="10081690" y="6858000"/>
                        </a:cubicBezTo>
                        <a:cubicBezTo>
                          <a:pt x="9819485" y="6861362"/>
                          <a:pt x="9899699" y="6846950"/>
                          <a:pt x="9796165" y="6858000"/>
                        </a:cubicBezTo>
                        <a:cubicBezTo>
                          <a:pt x="9692632" y="6869050"/>
                          <a:pt x="9319991" y="6786315"/>
                          <a:pt x="9114402" y="6858000"/>
                        </a:cubicBezTo>
                        <a:cubicBezTo>
                          <a:pt x="8908813" y="6929685"/>
                          <a:pt x="8858176" y="6848896"/>
                          <a:pt x="8729818" y="6858000"/>
                        </a:cubicBezTo>
                        <a:cubicBezTo>
                          <a:pt x="8601460" y="6867104"/>
                          <a:pt x="8548436" y="6845701"/>
                          <a:pt x="8444294" y="6858000"/>
                        </a:cubicBezTo>
                        <a:cubicBezTo>
                          <a:pt x="8340152" y="6870299"/>
                          <a:pt x="8155317" y="6850854"/>
                          <a:pt x="8059710" y="6858000"/>
                        </a:cubicBezTo>
                        <a:cubicBezTo>
                          <a:pt x="7964103" y="6865146"/>
                          <a:pt x="7521875" y="6839013"/>
                          <a:pt x="7377947" y="6858000"/>
                        </a:cubicBezTo>
                        <a:cubicBezTo>
                          <a:pt x="7234019" y="6876987"/>
                          <a:pt x="7139488" y="6831521"/>
                          <a:pt x="6993363" y="6858000"/>
                        </a:cubicBezTo>
                        <a:cubicBezTo>
                          <a:pt x="6847238" y="6884479"/>
                          <a:pt x="6789347" y="6827892"/>
                          <a:pt x="6707838" y="6858000"/>
                        </a:cubicBezTo>
                        <a:cubicBezTo>
                          <a:pt x="6626329" y="6888108"/>
                          <a:pt x="6422969" y="6850890"/>
                          <a:pt x="6323254" y="6858000"/>
                        </a:cubicBezTo>
                        <a:cubicBezTo>
                          <a:pt x="6223539" y="6865110"/>
                          <a:pt x="6034058" y="6855262"/>
                          <a:pt x="5839611" y="6858000"/>
                        </a:cubicBezTo>
                        <a:cubicBezTo>
                          <a:pt x="5645164" y="6860738"/>
                          <a:pt x="5519718" y="6810024"/>
                          <a:pt x="5256907" y="6858000"/>
                        </a:cubicBezTo>
                        <a:cubicBezTo>
                          <a:pt x="4994096" y="6905976"/>
                          <a:pt x="4977783" y="6822987"/>
                          <a:pt x="4872323" y="6858000"/>
                        </a:cubicBezTo>
                        <a:cubicBezTo>
                          <a:pt x="4766863" y="6893013"/>
                          <a:pt x="4368016" y="6785862"/>
                          <a:pt x="4091501" y="6858000"/>
                        </a:cubicBezTo>
                        <a:cubicBezTo>
                          <a:pt x="3814986" y="6930138"/>
                          <a:pt x="3655208" y="6810227"/>
                          <a:pt x="3508798" y="6858000"/>
                        </a:cubicBezTo>
                        <a:cubicBezTo>
                          <a:pt x="3362388" y="6905773"/>
                          <a:pt x="3019665" y="6847863"/>
                          <a:pt x="2727976" y="6858000"/>
                        </a:cubicBezTo>
                        <a:cubicBezTo>
                          <a:pt x="2436287" y="6868137"/>
                          <a:pt x="2268477" y="6827091"/>
                          <a:pt x="2046213" y="6858000"/>
                        </a:cubicBezTo>
                        <a:cubicBezTo>
                          <a:pt x="1823949" y="6888909"/>
                          <a:pt x="1545751" y="6767822"/>
                          <a:pt x="1143023" y="6858000"/>
                        </a:cubicBezTo>
                        <a:cubicBezTo>
                          <a:pt x="578120" y="6869378"/>
                          <a:pt x="-50709" y="6364804"/>
                          <a:pt x="0" y="5714977"/>
                        </a:cubicBezTo>
                        <a:cubicBezTo>
                          <a:pt x="-16098" y="5514499"/>
                          <a:pt x="44475" y="5402250"/>
                          <a:pt x="0" y="5189202"/>
                        </a:cubicBezTo>
                        <a:cubicBezTo>
                          <a:pt x="-44475" y="4976155"/>
                          <a:pt x="23780" y="4942722"/>
                          <a:pt x="0" y="4754867"/>
                        </a:cubicBezTo>
                        <a:cubicBezTo>
                          <a:pt x="-23780" y="4567013"/>
                          <a:pt x="9335" y="4247380"/>
                          <a:pt x="0" y="4091933"/>
                        </a:cubicBezTo>
                        <a:cubicBezTo>
                          <a:pt x="-9335" y="3936486"/>
                          <a:pt x="41597" y="3738698"/>
                          <a:pt x="0" y="3520439"/>
                        </a:cubicBezTo>
                        <a:cubicBezTo>
                          <a:pt x="-41597" y="3302180"/>
                          <a:pt x="7603" y="3080610"/>
                          <a:pt x="0" y="2857506"/>
                        </a:cubicBezTo>
                        <a:cubicBezTo>
                          <a:pt x="-7603" y="2634402"/>
                          <a:pt x="9871" y="2562736"/>
                          <a:pt x="0" y="2331731"/>
                        </a:cubicBezTo>
                        <a:cubicBezTo>
                          <a:pt x="-9871" y="2100726"/>
                          <a:pt x="38109" y="2076847"/>
                          <a:pt x="0" y="1851676"/>
                        </a:cubicBezTo>
                        <a:cubicBezTo>
                          <a:pt x="-38109" y="1626506"/>
                          <a:pt x="24038" y="1375073"/>
                          <a:pt x="0" y="1143023"/>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drawing&#10;&#10;Description automatically generated">
            <a:extLst>
              <a:ext uri="{FF2B5EF4-FFF2-40B4-BE49-F238E27FC236}">
                <a16:creationId xmlns:a16="http://schemas.microsoft.com/office/drawing/2014/main" id="{26D4F83E-2349-9E4C-8138-F88C270995F5}"/>
              </a:ext>
            </a:extLst>
          </p:cNvPr>
          <p:cNvPicPr>
            <a:picLocks noChangeAspect="1"/>
          </p:cNvPicPr>
          <p:nvPr/>
        </p:nvPicPr>
        <p:blipFill>
          <a:blip r:embed="rId3"/>
          <a:stretch>
            <a:fillRect/>
          </a:stretch>
        </p:blipFill>
        <p:spPr>
          <a:xfrm>
            <a:off x="3268692" y="3265683"/>
            <a:ext cx="6172200" cy="1041400"/>
          </a:xfrm>
          <a:prstGeom prst="rect">
            <a:avLst/>
          </a:prstGeom>
        </p:spPr>
      </p:pic>
      <p:sp>
        <p:nvSpPr>
          <p:cNvPr id="5" name="Oval Callout 4">
            <a:extLst>
              <a:ext uri="{FF2B5EF4-FFF2-40B4-BE49-F238E27FC236}">
                <a16:creationId xmlns:a16="http://schemas.microsoft.com/office/drawing/2014/main" id="{10D4EF17-EB8E-7543-9C80-20D01BB3879F}"/>
              </a:ext>
            </a:extLst>
          </p:cNvPr>
          <p:cNvSpPr/>
          <p:nvPr/>
        </p:nvSpPr>
        <p:spPr>
          <a:xfrm>
            <a:off x="7260404" y="446019"/>
            <a:ext cx="2994660" cy="1295400"/>
          </a:xfrm>
          <a:prstGeom prst="wedgeEllipseCallout">
            <a:avLst>
              <a:gd name="adj1" fmla="val -73505"/>
              <a:gd name="adj2" fmla="val 2500"/>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a:solidFill>
                  <a:schemeClr val="tx1">
                    <a:lumMod val="85000"/>
                    <a:lumOff val="15000"/>
                  </a:schemeClr>
                </a:solidFill>
                <a:latin typeface="Comic Sans MS" panose="030F0902030302020204" pitchFamily="66" charset="0"/>
              </a:rPr>
              <a:t>salvete</a:t>
            </a:r>
            <a:r>
              <a:rPr lang="en-US" sz="4000" dirty="0">
                <a:solidFill>
                  <a:schemeClr val="tx1">
                    <a:lumMod val="85000"/>
                    <a:lumOff val="15000"/>
                  </a:schemeClr>
                </a:solidFill>
                <a:latin typeface="Comic Sans MS" panose="030F0902030302020204" pitchFamily="66" charset="0"/>
              </a:rPr>
              <a:t>!</a:t>
            </a:r>
            <a:endParaRPr lang="en-US" sz="4000" dirty="0"/>
          </a:p>
        </p:txBody>
      </p:sp>
      <p:sp>
        <p:nvSpPr>
          <p:cNvPr id="11" name="Oval Callout 10">
            <a:extLst>
              <a:ext uri="{FF2B5EF4-FFF2-40B4-BE49-F238E27FC236}">
                <a16:creationId xmlns:a16="http://schemas.microsoft.com/office/drawing/2014/main" id="{CC36F092-481A-F94F-BB88-2BB2F8F15F50}"/>
              </a:ext>
            </a:extLst>
          </p:cNvPr>
          <p:cNvSpPr/>
          <p:nvPr/>
        </p:nvSpPr>
        <p:spPr>
          <a:xfrm>
            <a:off x="9640252" y="1421359"/>
            <a:ext cx="2151194" cy="1041401"/>
          </a:xfrm>
          <a:prstGeom prst="wedgeEllipseCallout">
            <a:avLst>
              <a:gd name="adj1" fmla="val 53976"/>
              <a:gd name="adj2" fmla="val 57206"/>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lumMod val="85000"/>
                    <a:lumOff val="15000"/>
                  </a:schemeClr>
                </a:solidFill>
                <a:latin typeface="Comic Sans MS" panose="030F0902030302020204" pitchFamily="66" charset="0"/>
              </a:rPr>
              <a:t>salve!</a:t>
            </a:r>
            <a:endParaRPr lang="en-US" sz="4000" dirty="0"/>
          </a:p>
        </p:txBody>
      </p:sp>
      <p:sp>
        <p:nvSpPr>
          <p:cNvPr id="9" name="Oval Callout 8">
            <a:extLst>
              <a:ext uri="{FF2B5EF4-FFF2-40B4-BE49-F238E27FC236}">
                <a16:creationId xmlns:a16="http://schemas.microsoft.com/office/drawing/2014/main" id="{FF503AC6-74BF-0C49-940D-33D04E5CDEE3}"/>
              </a:ext>
            </a:extLst>
          </p:cNvPr>
          <p:cNvSpPr/>
          <p:nvPr/>
        </p:nvSpPr>
        <p:spPr>
          <a:xfrm>
            <a:off x="1263535" y="288820"/>
            <a:ext cx="3222200" cy="1615237"/>
          </a:xfrm>
          <a:prstGeom prst="wedgeEllipseCallout">
            <a:avLst>
              <a:gd name="adj1" fmla="val 72015"/>
              <a:gd name="adj2" fmla="val 11223"/>
            </a:avLst>
          </a:prstGeom>
          <a:solidFill>
            <a:schemeClr val="accent6">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lumMod val="85000"/>
                    <a:lumOff val="15000"/>
                  </a:schemeClr>
                </a:solidFill>
                <a:latin typeface="Comic Sans MS" panose="030F0902030302020204" pitchFamily="66" charset="0"/>
              </a:rPr>
              <a:t>ubi </a:t>
            </a:r>
            <a:r>
              <a:rPr lang="en-US" sz="2800" dirty="0" err="1">
                <a:solidFill>
                  <a:schemeClr val="tx1">
                    <a:lumMod val="85000"/>
                    <a:lumOff val="15000"/>
                  </a:schemeClr>
                </a:solidFill>
                <a:latin typeface="Comic Sans MS" panose="030F0902030302020204" pitchFamily="66" charset="0"/>
              </a:rPr>
              <a:t>natus</a:t>
            </a:r>
            <a:r>
              <a:rPr lang="en-US" sz="2800" dirty="0">
                <a:solidFill>
                  <a:schemeClr val="tx1">
                    <a:lumMod val="85000"/>
                    <a:lumOff val="15000"/>
                  </a:schemeClr>
                </a:solidFill>
                <a:latin typeface="Comic Sans MS" panose="030F0902030302020204" pitchFamily="66" charset="0"/>
              </a:rPr>
              <a:t>/nata es?</a:t>
            </a:r>
            <a:endParaRPr lang="en-US" sz="2800" dirty="0"/>
          </a:p>
        </p:txBody>
      </p:sp>
      <p:sp>
        <p:nvSpPr>
          <p:cNvPr id="24" name="Oval Callout 23">
            <a:extLst>
              <a:ext uri="{FF2B5EF4-FFF2-40B4-BE49-F238E27FC236}">
                <a16:creationId xmlns:a16="http://schemas.microsoft.com/office/drawing/2014/main" id="{2ED00F61-DF34-FF44-B26E-C58876C45B64}"/>
              </a:ext>
            </a:extLst>
          </p:cNvPr>
          <p:cNvSpPr/>
          <p:nvPr/>
        </p:nvSpPr>
        <p:spPr>
          <a:xfrm>
            <a:off x="7942295" y="4155239"/>
            <a:ext cx="3849151" cy="1295400"/>
          </a:xfrm>
          <a:prstGeom prst="wedgeEllipseCallout">
            <a:avLst>
              <a:gd name="adj1" fmla="val 56500"/>
              <a:gd name="adj2" fmla="val -49488"/>
            </a:avLst>
          </a:prstGeom>
          <a:solidFill>
            <a:schemeClr val="accent6">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lumMod val="85000"/>
                    <a:lumOff val="15000"/>
                  </a:schemeClr>
                </a:solidFill>
                <a:latin typeface="Comic Sans MS" panose="030F0902030302020204" pitchFamily="66" charset="0"/>
              </a:rPr>
              <a:t>in …………/alibi </a:t>
            </a:r>
            <a:r>
              <a:rPr lang="en-US" sz="2800" dirty="0" err="1">
                <a:solidFill>
                  <a:schemeClr val="tx1">
                    <a:lumMod val="85000"/>
                    <a:lumOff val="15000"/>
                  </a:schemeClr>
                </a:solidFill>
                <a:latin typeface="Comic Sans MS" panose="030F0902030302020204" pitchFamily="66" charset="0"/>
              </a:rPr>
              <a:t>natus</a:t>
            </a:r>
            <a:r>
              <a:rPr lang="en-US" sz="2800" dirty="0">
                <a:solidFill>
                  <a:schemeClr val="tx1">
                    <a:lumMod val="85000"/>
                    <a:lumOff val="15000"/>
                  </a:schemeClr>
                </a:solidFill>
                <a:latin typeface="Comic Sans MS" panose="030F0902030302020204" pitchFamily="66" charset="0"/>
              </a:rPr>
              <a:t>/nata sum</a:t>
            </a:r>
            <a:endParaRPr lang="en-US" sz="2800" dirty="0"/>
          </a:p>
        </p:txBody>
      </p:sp>
      <p:grpSp>
        <p:nvGrpSpPr>
          <p:cNvPr id="50" name="Group 49">
            <a:extLst>
              <a:ext uri="{FF2B5EF4-FFF2-40B4-BE49-F238E27FC236}">
                <a16:creationId xmlns:a16="http://schemas.microsoft.com/office/drawing/2014/main" id="{94062E1B-7012-DF4A-8739-8D70174457AA}"/>
              </a:ext>
            </a:extLst>
          </p:cNvPr>
          <p:cNvGrpSpPr/>
          <p:nvPr/>
        </p:nvGrpSpPr>
        <p:grpSpPr>
          <a:xfrm>
            <a:off x="400554" y="1741419"/>
            <a:ext cx="3682937" cy="4033470"/>
            <a:chOff x="400554" y="1741419"/>
            <a:chExt cx="3682937" cy="4033470"/>
          </a:xfrm>
        </p:grpSpPr>
        <p:sp>
          <p:nvSpPr>
            <p:cNvPr id="12" name="Oval Callout 11">
              <a:extLst>
                <a:ext uri="{FF2B5EF4-FFF2-40B4-BE49-F238E27FC236}">
                  <a16:creationId xmlns:a16="http://schemas.microsoft.com/office/drawing/2014/main" id="{FE860830-C5D9-0F49-8F64-DF78A9B7A9BC}"/>
                </a:ext>
              </a:extLst>
            </p:cNvPr>
            <p:cNvSpPr/>
            <p:nvPr/>
          </p:nvSpPr>
          <p:spPr>
            <a:xfrm>
              <a:off x="400554" y="1741419"/>
              <a:ext cx="3682937" cy="4033470"/>
            </a:xfrm>
            <a:prstGeom prst="wedgeEllipseCallout">
              <a:avLst>
                <a:gd name="adj1" fmla="val 82234"/>
                <a:gd name="adj2" fmla="val -53502"/>
              </a:avLst>
            </a:prstGeom>
            <a:solidFill>
              <a:schemeClr val="accent6">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85000"/>
                      <a:lumOff val="15000"/>
                    </a:schemeClr>
                  </a:solidFill>
                  <a:latin typeface="Comic Sans MS" panose="030F0902030302020204" pitchFamily="66" charset="0"/>
                </a:rPr>
                <a:t>In… </a:t>
              </a:r>
            </a:p>
            <a:p>
              <a:pPr algn="ctr"/>
              <a:r>
                <a:rPr lang="en-US" sz="2000" dirty="0">
                  <a:solidFill>
                    <a:schemeClr val="tx1">
                      <a:lumMod val="85000"/>
                      <a:lumOff val="15000"/>
                    </a:schemeClr>
                  </a:solidFill>
                  <a:latin typeface="Comic Sans MS" panose="030F0902030302020204" pitchFamily="66" charset="0"/>
                </a:rPr>
                <a:t>…Britannia?</a:t>
              </a:r>
            </a:p>
            <a:p>
              <a:pPr algn="ctr"/>
              <a:r>
                <a:rPr lang="en-US" sz="2000" dirty="0">
                  <a:solidFill>
                    <a:schemeClr val="tx1">
                      <a:lumMod val="85000"/>
                      <a:lumOff val="15000"/>
                    </a:schemeClr>
                  </a:solidFill>
                  <a:latin typeface="Comic Sans MS" panose="030F0902030302020204" pitchFamily="66" charset="0"/>
                </a:rPr>
                <a:t>…Gallia?</a:t>
              </a:r>
            </a:p>
            <a:p>
              <a:pPr algn="ctr"/>
              <a:r>
                <a:rPr lang="en-US" sz="2000" dirty="0">
                  <a:solidFill>
                    <a:schemeClr val="tx1">
                      <a:lumMod val="85000"/>
                      <a:lumOff val="15000"/>
                    </a:schemeClr>
                  </a:solidFill>
                  <a:latin typeface="Comic Sans MS" panose="030F0902030302020204" pitchFamily="66" charset="0"/>
                </a:rPr>
                <a:t>…Germania?</a:t>
              </a:r>
            </a:p>
            <a:p>
              <a:pPr algn="ctr"/>
              <a:r>
                <a:rPr lang="en-US" sz="2000" dirty="0">
                  <a:solidFill>
                    <a:schemeClr val="tx1">
                      <a:lumMod val="85000"/>
                      <a:lumOff val="15000"/>
                    </a:schemeClr>
                  </a:solidFill>
                  <a:latin typeface="Comic Sans MS" panose="030F0902030302020204" pitchFamily="66" charset="0"/>
                </a:rPr>
                <a:t>…Africa?</a:t>
              </a:r>
            </a:p>
            <a:p>
              <a:pPr algn="ctr"/>
              <a:r>
                <a:rPr lang="en-US" sz="2000" dirty="0">
                  <a:solidFill>
                    <a:schemeClr val="tx1">
                      <a:lumMod val="85000"/>
                      <a:lumOff val="15000"/>
                    </a:schemeClr>
                  </a:solidFill>
                  <a:latin typeface="Comic Sans MS" panose="030F0902030302020204" pitchFamily="66" charset="0"/>
                </a:rPr>
                <a:t>…Italia?</a:t>
              </a:r>
            </a:p>
            <a:p>
              <a:pPr algn="ctr"/>
              <a:r>
                <a:rPr lang="en-US" sz="2000" dirty="0">
                  <a:solidFill>
                    <a:schemeClr val="tx1">
                      <a:lumMod val="85000"/>
                      <a:lumOff val="15000"/>
                    </a:schemeClr>
                  </a:solidFill>
                  <a:latin typeface="Comic Sans MS" panose="030F0902030302020204" pitchFamily="66" charset="0"/>
                </a:rPr>
                <a:t>…Hispania?</a:t>
              </a:r>
            </a:p>
            <a:p>
              <a:pPr algn="ctr"/>
              <a:r>
                <a:rPr lang="en-US" sz="2000" dirty="0">
                  <a:solidFill>
                    <a:schemeClr val="tx1">
                      <a:lumMod val="85000"/>
                      <a:lumOff val="15000"/>
                    </a:schemeClr>
                  </a:solidFill>
                  <a:latin typeface="Comic Sans MS" panose="030F0902030302020204" pitchFamily="66" charset="0"/>
                </a:rPr>
                <a:t>…Europa?</a:t>
              </a:r>
            </a:p>
            <a:p>
              <a:pPr algn="ctr"/>
              <a:r>
                <a:rPr lang="en-US" sz="2000" dirty="0">
                  <a:solidFill>
                    <a:schemeClr val="tx1">
                      <a:lumMod val="85000"/>
                      <a:lumOff val="15000"/>
                    </a:schemeClr>
                  </a:solidFill>
                  <a:latin typeface="Comic Sans MS" panose="030F0902030302020204" pitchFamily="66" charset="0"/>
                </a:rPr>
                <a:t>…America?</a:t>
              </a:r>
            </a:p>
            <a:p>
              <a:pPr algn="ctr"/>
              <a:r>
                <a:rPr lang="en-US" sz="2000" dirty="0">
                  <a:solidFill>
                    <a:schemeClr val="tx1">
                      <a:lumMod val="85000"/>
                      <a:lumOff val="15000"/>
                    </a:schemeClr>
                  </a:solidFill>
                  <a:latin typeface="Comic Sans MS" panose="030F0902030302020204" pitchFamily="66" charset="0"/>
                </a:rPr>
                <a:t>…</a:t>
              </a:r>
              <a:r>
                <a:rPr lang="en-US" sz="2000" dirty="0" err="1">
                  <a:solidFill>
                    <a:schemeClr val="tx1">
                      <a:lumMod val="85000"/>
                      <a:lumOff val="15000"/>
                    </a:schemeClr>
                  </a:solidFill>
                  <a:latin typeface="Comic Sans MS" panose="030F0902030302020204" pitchFamily="66" charset="0"/>
                </a:rPr>
                <a:t>Serica</a:t>
              </a:r>
              <a:r>
                <a:rPr lang="en-US" sz="2000" dirty="0">
                  <a:solidFill>
                    <a:schemeClr val="tx1">
                      <a:lumMod val="85000"/>
                      <a:lumOff val="15000"/>
                    </a:schemeClr>
                  </a:solidFill>
                  <a:latin typeface="Comic Sans MS" panose="030F0902030302020204" pitchFamily="66" charset="0"/>
                </a:rPr>
                <a:t>?</a:t>
              </a:r>
            </a:p>
            <a:p>
              <a:pPr algn="ctr"/>
              <a:r>
                <a:rPr lang="en-US" sz="2000" dirty="0">
                  <a:solidFill>
                    <a:schemeClr val="tx1">
                      <a:lumMod val="85000"/>
                      <a:lumOff val="15000"/>
                    </a:schemeClr>
                  </a:solidFill>
                  <a:latin typeface="Comic Sans MS" panose="030F0902030302020204" pitchFamily="66" charset="0"/>
                </a:rPr>
                <a:t>…India?</a:t>
              </a:r>
            </a:p>
            <a:p>
              <a:pPr algn="ctr"/>
              <a:r>
                <a:rPr lang="en-US" sz="2000" dirty="0">
                  <a:solidFill>
                    <a:schemeClr val="tx1">
                      <a:lumMod val="85000"/>
                      <a:lumOff val="15000"/>
                    </a:schemeClr>
                  </a:solidFill>
                  <a:latin typeface="Comic Sans MS" panose="030F0902030302020204" pitchFamily="66" charset="0"/>
                </a:rPr>
                <a:t>…alibi?</a:t>
              </a:r>
            </a:p>
          </p:txBody>
        </p:sp>
        <p:pic>
          <p:nvPicPr>
            <p:cNvPr id="13" name="Picture 12" descr="Logo&#10;&#10;Description automatically generated">
              <a:extLst>
                <a:ext uri="{FF2B5EF4-FFF2-40B4-BE49-F238E27FC236}">
                  <a16:creationId xmlns:a16="http://schemas.microsoft.com/office/drawing/2014/main" id="{A41FCE45-286B-6546-B364-A17200F7DF8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6456" y="2228307"/>
              <a:ext cx="434158" cy="345554"/>
            </a:xfrm>
            <a:prstGeom prst="rect">
              <a:avLst/>
            </a:prstGeom>
          </p:spPr>
        </p:pic>
        <p:pic>
          <p:nvPicPr>
            <p:cNvPr id="16" name="Picture 15" descr="Chart, icon&#10;&#10;Description automatically generated">
              <a:extLst>
                <a:ext uri="{FF2B5EF4-FFF2-40B4-BE49-F238E27FC236}">
                  <a16:creationId xmlns:a16="http://schemas.microsoft.com/office/drawing/2014/main" id="{F78C0E27-6A4E-1147-8AB0-CE7CB47D076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825879" y="2503105"/>
              <a:ext cx="499134" cy="345554"/>
            </a:xfrm>
            <a:prstGeom prst="rect">
              <a:avLst/>
            </a:prstGeom>
          </p:spPr>
        </p:pic>
        <p:pic>
          <p:nvPicPr>
            <p:cNvPr id="20" name="Picture 19" descr="A red and yellow flag&#10;&#10;Description automatically generated with medium confidence">
              <a:extLst>
                <a:ext uri="{FF2B5EF4-FFF2-40B4-BE49-F238E27FC236}">
                  <a16:creationId xmlns:a16="http://schemas.microsoft.com/office/drawing/2014/main" id="{90E42203-94AA-EF43-8EC4-6088034E303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68943" y="2808927"/>
              <a:ext cx="562498" cy="398862"/>
            </a:xfrm>
            <a:prstGeom prst="rect">
              <a:avLst/>
            </a:prstGeom>
          </p:spPr>
        </p:pic>
        <p:pic>
          <p:nvPicPr>
            <p:cNvPr id="27" name="Picture 26" descr="Icon&#10;&#10;Description automatically generated">
              <a:extLst>
                <a:ext uri="{FF2B5EF4-FFF2-40B4-BE49-F238E27FC236}">
                  <a16:creationId xmlns:a16="http://schemas.microsoft.com/office/drawing/2014/main" id="{E717B051-242F-E948-818E-48ED4E77C59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68943" y="3403278"/>
              <a:ext cx="625243" cy="398862"/>
            </a:xfrm>
            <a:prstGeom prst="rect">
              <a:avLst/>
            </a:prstGeom>
          </p:spPr>
        </p:pic>
        <p:pic>
          <p:nvPicPr>
            <p:cNvPr id="29" name="Picture 28" descr="A picture containing text&#10;&#10;Description automatically generated">
              <a:extLst>
                <a:ext uri="{FF2B5EF4-FFF2-40B4-BE49-F238E27FC236}">
                  <a16:creationId xmlns:a16="http://schemas.microsoft.com/office/drawing/2014/main" id="{837B030A-2E33-AA49-A21C-7F77FF11B2A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898081" y="3704691"/>
              <a:ext cx="485643" cy="345554"/>
            </a:xfrm>
            <a:prstGeom prst="rect">
              <a:avLst/>
            </a:prstGeom>
          </p:spPr>
        </p:pic>
        <p:pic>
          <p:nvPicPr>
            <p:cNvPr id="31" name="Picture 30" descr="A blue square with yellow stars&#10;&#10;Description automatically generated with low confidence">
              <a:extLst>
                <a:ext uri="{FF2B5EF4-FFF2-40B4-BE49-F238E27FC236}">
                  <a16:creationId xmlns:a16="http://schemas.microsoft.com/office/drawing/2014/main" id="{37FFC479-3AB5-B742-BAB9-E2BB3245A0AC}"/>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901212" y="3991774"/>
              <a:ext cx="631382" cy="479383"/>
            </a:xfrm>
            <a:prstGeom prst="rect">
              <a:avLst/>
            </a:prstGeom>
          </p:spPr>
        </p:pic>
        <p:pic>
          <p:nvPicPr>
            <p:cNvPr id="33" name="Picture 32" descr="A red and white striped flag&#10;&#10;Description automatically generated with medium confidence">
              <a:extLst>
                <a:ext uri="{FF2B5EF4-FFF2-40B4-BE49-F238E27FC236}">
                  <a16:creationId xmlns:a16="http://schemas.microsoft.com/office/drawing/2014/main" id="{58300CF2-BCAA-9645-9533-65AF02EA6B48}"/>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2903996" y="4307083"/>
              <a:ext cx="342900" cy="234950"/>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C468E95D-3D05-4C47-B0AA-444A0432A70B}"/>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3240520" y="4174502"/>
              <a:ext cx="404427" cy="274705"/>
            </a:xfrm>
            <a:prstGeom prst="rect">
              <a:avLst/>
            </a:prstGeom>
          </p:spPr>
        </p:pic>
        <p:pic>
          <p:nvPicPr>
            <p:cNvPr id="37" name="Picture 36" descr="Icon&#10;&#10;Description automatically generated">
              <a:extLst>
                <a:ext uri="{FF2B5EF4-FFF2-40B4-BE49-F238E27FC236}">
                  <a16:creationId xmlns:a16="http://schemas.microsoft.com/office/drawing/2014/main" id="{081BF45A-09C2-D34C-A835-351648FFBFD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3228396" y="4449036"/>
              <a:ext cx="404427" cy="282336"/>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CC6A006C-A1B7-6F4A-A8A4-3AB958395432}"/>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1070968" y="4631823"/>
              <a:ext cx="577604" cy="427427"/>
            </a:xfrm>
            <a:prstGeom prst="rect">
              <a:avLst/>
            </a:prstGeom>
          </p:spPr>
        </p:pic>
        <p:pic>
          <p:nvPicPr>
            <p:cNvPr id="41" name="Picture 40" descr="A close-up of a box&#10;&#10;Description automatically generated with low confidence">
              <a:extLst>
                <a:ext uri="{FF2B5EF4-FFF2-40B4-BE49-F238E27FC236}">
                  <a16:creationId xmlns:a16="http://schemas.microsoft.com/office/drawing/2014/main" id="{9CEFD92C-0CEB-3B45-8F0F-0CF391278C89}"/>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2717726" y="4937001"/>
              <a:ext cx="489532" cy="372044"/>
            </a:xfrm>
            <a:prstGeom prst="rect">
              <a:avLst/>
            </a:prstGeom>
          </p:spPr>
        </p:pic>
        <p:pic>
          <p:nvPicPr>
            <p:cNvPr id="43" name="Picture 42" descr="Icon&#10;&#10;Description automatically generated">
              <a:extLst>
                <a:ext uri="{FF2B5EF4-FFF2-40B4-BE49-F238E27FC236}">
                  <a16:creationId xmlns:a16="http://schemas.microsoft.com/office/drawing/2014/main" id="{BEE1598A-C33E-CD45-BDDD-98E7220ACBA5}"/>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2767909" y="3106204"/>
              <a:ext cx="389165" cy="274705"/>
            </a:xfrm>
            <a:prstGeom prst="rect">
              <a:avLst/>
            </a:prstGeom>
          </p:spPr>
        </p:pic>
        <p:pic>
          <p:nvPicPr>
            <p:cNvPr id="45" name="Picture 44" descr="A blue and white flag&#10;&#10;Description automatically generated with medium confidence">
              <a:extLst>
                <a:ext uri="{FF2B5EF4-FFF2-40B4-BE49-F238E27FC236}">
                  <a16:creationId xmlns:a16="http://schemas.microsoft.com/office/drawing/2014/main" id="{9209CEFF-01B8-0A4E-AFF9-EE7ABE728D74}"/>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3157074" y="3238810"/>
              <a:ext cx="427058" cy="324564"/>
            </a:xfrm>
            <a:prstGeom prst="rect">
              <a:avLst/>
            </a:prstGeom>
          </p:spPr>
        </p:pic>
        <p:pic>
          <p:nvPicPr>
            <p:cNvPr id="47" name="Picture 46" descr="A red and green flag&#10;&#10;Description automatically generated with medium confidence">
              <a:extLst>
                <a:ext uri="{FF2B5EF4-FFF2-40B4-BE49-F238E27FC236}">
                  <a16:creationId xmlns:a16="http://schemas.microsoft.com/office/drawing/2014/main" id="{B9FF1789-1ACB-104A-81A9-0BF76E5BE14D}"/>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3181721" y="2964780"/>
              <a:ext cx="385728" cy="287405"/>
            </a:xfrm>
            <a:prstGeom prst="rect">
              <a:avLst/>
            </a:prstGeom>
          </p:spPr>
        </p:pic>
        <p:pic>
          <p:nvPicPr>
            <p:cNvPr id="49" name="Picture 48" descr="A close-up of some books&#10;&#10;Description automatically generated with low confidence">
              <a:extLst>
                <a:ext uri="{FF2B5EF4-FFF2-40B4-BE49-F238E27FC236}">
                  <a16:creationId xmlns:a16="http://schemas.microsoft.com/office/drawing/2014/main" id="{B73388A4-87C9-0D4F-AAF9-CD331BE79218}"/>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3593493" y="3099854"/>
              <a:ext cx="379804" cy="281055"/>
            </a:xfrm>
            <a:prstGeom prst="rect">
              <a:avLst/>
            </a:prstGeom>
          </p:spPr>
        </p:pic>
      </p:grpSp>
    </p:spTree>
    <p:extLst>
      <p:ext uri="{BB962C8B-B14F-4D97-AF65-F5344CB8AC3E}">
        <p14:creationId xmlns:p14="http://schemas.microsoft.com/office/powerpoint/2010/main" val="68111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dissolve">
                                      <p:cBhvr>
                                        <p:cTn id="2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1" grpId="0" animBg="1"/>
      <p:bldP spid="11" grpId="1" animBg="1"/>
      <p:bldP spid="9" grpId="0" animBg="1"/>
      <p:bldP spid="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CBE9-34E2-6F46-938C-5D35A4EF77CE}"/>
              </a:ext>
            </a:extLst>
          </p:cNvPr>
          <p:cNvSpPr>
            <a:spLocks noGrp="1"/>
          </p:cNvSpPr>
          <p:nvPr>
            <p:ph type="title"/>
          </p:nvPr>
        </p:nvSpPr>
        <p:spPr>
          <a:xfrm>
            <a:off x="2325237" y="318787"/>
            <a:ext cx="7541525" cy="890647"/>
          </a:xfrm>
        </p:spPr>
        <p:txBody>
          <a:bodyPr/>
          <a:lstStyle/>
          <a:p>
            <a:pPr algn="ctr"/>
            <a:r>
              <a:rPr lang="en-US" dirty="0"/>
              <a:t>Statements to questions</a:t>
            </a:r>
          </a:p>
        </p:txBody>
      </p:sp>
      <p:sp>
        <p:nvSpPr>
          <p:cNvPr id="38" name="Subtitle 2">
            <a:extLst>
              <a:ext uri="{FF2B5EF4-FFF2-40B4-BE49-F238E27FC236}">
                <a16:creationId xmlns:a16="http://schemas.microsoft.com/office/drawing/2014/main" id="{1EB3C4FF-7E63-6D4F-A7D1-DBDEB7ED4F8D}"/>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pic>
        <p:nvPicPr>
          <p:cNvPr id="7" name="Picture 6" descr="A picture containing drawing&#10;&#10;Description automatically generated">
            <a:extLst>
              <a:ext uri="{FF2B5EF4-FFF2-40B4-BE49-F238E27FC236}">
                <a16:creationId xmlns:a16="http://schemas.microsoft.com/office/drawing/2014/main" id="{C3D2D35C-14A1-4D4E-A831-77A6F1CBC994}"/>
              </a:ext>
            </a:extLst>
          </p:cNvPr>
          <p:cNvPicPr>
            <a:picLocks noChangeAspect="1"/>
          </p:cNvPicPr>
          <p:nvPr/>
        </p:nvPicPr>
        <p:blipFill>
          <a:blip r:embed="rId2"/>
          <a:stretch>
            <a:fillRect/>
          </a:stretch>
        </p:blipFill>
        <p:spPr>
          <a:xfrm>
            <a:off x="2325237" y="445569"/>
            <a:ext cx="914400" cy="637082"/>
          </a:xfrm>
          <a:prstGeom prst="rect">
            <a:avLst/>
          </a:prstGeom>
        </p:spPr>
      </p:pic>
      <p:sp>
        <p:nvSpPr>
          <p:cNvPr id="8" name="TextBox 7">
            <a:extLst>
              <a:ext uri="{FF2B5EF4-FFF2-40B4-BE49-F238E27FC236}">
                <a16:creationId xmlns:a16="http://schemas.microsoft.com/office/drawing/2014/main" id="{C19DDCF1-0E2C-1149-89F4-4EB33C0BD0A2}"/>
              </a:ext>
            </a:extLst>
          </p:cNvPr>
          <p:cNvSpPr txBox="1"/>
          <p:nvPr/>
        </p:nvSpPr>
        <p:spPr>
          <a:xfrm>
            <a:off x="10781246" y="5351998"/>
            <a:ext cx="1210588" cy="1323439"/>
          </a:xfrm>
          <a:prstGeom prst="rect">
            <a:avLst/>
          </a:prstGeom>
          <a:noFill/>
        </p:spPr>
        <p:txBody>
          <a:bodyPr wrap="square" rtlCol="0">
            <a:spAutoFit/>
          </a:bodyPr>
          <a:lstStyle/>
          <a:p>
            <a:r>
              <a:rPr lang="en-US" sz="8000" dirty="0"/>
              <a:t>📝</a:t>
            </a:r>
          </a:p>
        </p:txBody>
      </p:sp>
      <p:sp>
        <p:nvSpPr>
          <p:cNvPr id="9" name="TextBox 8">
            <a:extLst>
              <a:ext uri="{FF2B5EF4-FFF2-40B4-BE49-F238E27FC236}">
                <a16:creationId xmlns:a16="http://schemas.microsoft.com/office/drawing/2014/main" id="{022E5FC7-8C16-B94C-8ADB-C2FAAADB4B91}"/>
              </a:ext>
            </a:extLst>
          </p:cNvPr>
          <p:cNvSpPr txBox="1"/>
          <p:nvPr/>
        </p:nvSpPr>
        <p:spPr>
          <a:xfrm>
            <a:off x="1036939" y="2445000"/>
            <a:ext cx="1462836" cy="769441"/>
          </a:xfrm>
          <a:prstGeom prst="rect">
            <a:avLst/>
          </a:prstGeom>
          <a:noFill/>
        </p:spPr>
        <p:txBody>
          <a:bodyPr wrap="none" rtlCol="0">
            <a:spAutoFit/>
          </a:bodyPr>
          <a:lstStyle/>
          <a:p>
            <a:r>
              <a:rPr lang="en-US" sz="4400" dirty="0"/>
              <a:t>cant</a:t>
            </a:r>
            <a:r>
              <a:rPr lang="en-US" sz="4400" dirty="0">
                <a:solidFill>
                  <a:schemeClr val="accent1"/>
                </a:solidFill>
              </a:rPr>
              <a:t>o</a:t>
            </a:r>
          </a:p>
        </p:txBody>
      </p:sp>
      <p:sp>
        <p:nvSpPr>
          <p:cNvPr id="10" name="TextBox 9">
            <a:extLst>
              <a:ext uri="{FF2B5EF4-FFF2-40B4-BE49-F238E27FC236}">
                <a16:creationId xmlns:a16="http://schemas.microsoft.com/office/drawing/2014/main" id="{11D42307-E791-0C48-B15A-CF8CB3B78021}"/>
              </a:ext>
            </a:extLst>
          </p:cNvPr>
          <p:cNvSpPr txBox="1"/>
          <p:nvPr/>
        </p:nvSpPr>
        <p:spPr>
          <a:xfrm>
            <a:off x="2325237" y="2443910"/>
            <a:ext cx="1210588" cy="769441"/>
          </a:xfrm>
          <a:prstGeom prst="rect">
            <a:avLst/>
          </a:prstGeom>
          <a:noFill/>
        </p:spPr>
        <p:txBody>
          <a:bodyPr wrap="square" rtlCol="0">
            <a:spAutoFit/>
          </a:bodyPr>
          <a:lstStyle/>
          <a:p>
            <a:r>
              <a:rPr lang="en-US" sz="4400" b="1" dirty="0"/>
              <a:t>ne</a:t>
            </a:r>
            <a:r>
              <a:rPr lang="en-US" sz="4400" dirty="0"/>
              <a:t>?</a:t>
            </a:r>
          </a:p>
        </p:txBody>
      </p:sp>
      <p:sp>
        <p:nvSpPr>
          <p:cNvPr id="11" name="TextBox 10">
            <a:extLst>
              <a:ext uri="{FF2B5EF4-FFF2-40B4-BE49-F238E27FC236}">
                <a16:creationId xmlns:a16="http://schemas.microsoft.com/office/drawing/2014/main" id="{A7EED091-A722-BB4B-97CE-A9D654F43AEB}"/>
              </a:ext>
            </a:extLst>
          </p:cNvPr>
          <p:cNvSpPr txBox="1"/>
          <p:nvPr/>
        </p:nvSpPr>
        <p:spPr>
          <a:xfrm>
            <a:off x="609599" y="1399387"/>
            <a:ext cx="10972800" cy="830997"/>
          </a:xfrm>
          <a:prstGeom prst="rect">
            <a:avLst/>
          </a:prstGeom>
          <a:noFill/>
        </p:spPr>
        <p:txBody>
          <a:bodyPr wrap="square" rtlCol="0">
            <a:spAutoFit/>
          </a:bodyPr>
          <a:lstStyle/>
          <a:p>
            <a:r>
              <a:rPr lang="en-US" sz="2400" dirty="0"/>
              <a:t>You can end up with some weird looking words when you add –ne to form a question! Translate these verbs and sentences both before and after –ne is added.</a:t>
            </a:r>
          </a:p>
        </p:txBody>
      </p:sp>
      <p:sp>
        <p:nvSpPr>
          <p:cNvPr id="12" name="TextBox 11">
            <a:extLst>
              <a:ext uri="{FF2B5EF4-FFF2-40B4-BE49-F238E27FC236}">
                <a16:creationId xmlns:a16="http://schemas.microsoft.com/office/drawing/2014/main" id="{2DBF7B70-37F5-E649-B4FE-F4EA0C417BB1}"/>
              </a:ext>
            </a:extLst>
          </p:cNvPr>
          <p:cNvSpPr txBox="1"/>
          <p:nvPr/>
        </p:nvSpPr>
        <p:spPr>
          <a:xfrm>
            <a:off x="4211279" y="3045369"/>
            <a:ext cx="2136675" cy="769441"/>
          </a:xfrm>
          <a:prstGeom prst="rect">
            <a:avLst/>
          </a:prstGeom>
          <a:noFill/>
        </p:spPr>
        <p:txBody>
          <a:bodyPr wrap="none" rtlCol="0">
            <a:spAutoFit/>
          </a:bodyPr>
          <a:lstStyle/>
          <a:p>
            <a:r>
              <a:rPr lang="en-US" sz="4400" dirty="0" err="1"/>
              <a:t>ride</a:t>
            </a:r>
            <a:r>
              <a:rPr lang="en-US" sz="4400" dirty="0" err="1">
                <a:solidFill>
                  <a:srgbClr val="C00000"/>
                </a:solidFill>
              </a:rPr>
              <a:t>bant</a:t>
            </a:r>
            <a:endParaRPr lang="en-US" sz="4400" dirty="0">
              <a:solidFill>
                <a:srgbClr val="C00000"/>
              </a:solidFill>
            </a:endParaRPr>
          </a:p>
        </p:txBody>
      </p:sp>
      <p:sp>
        <p:nvSpPr>
          <p:cNvPr id="13" name="TextBox 12">
            <a:extLst>
              <a:ext uri="{FF2B5EF4-FFF2-40B4-BE49-F238E27FC236}">
                <a16:creationId xmlns:a16="http://schemas.microsoft.com/office/drawing/2014/main" id="{52CF87D7-3BA5-494D-B786-D934B3A54F5A}"/>
              </a:ext>
            </a:extLst>
          </p:cNvPr>
          <p:cNvSpPr txBox="1"/>
          <p:nvPr/>
        </p:nvSpPr>
        <p:spPr>
          <a:xfrm>
            <a:off x="6159979" y="3044279"/>
            <a:ext cx="1210588" cy="769441"/>
          </a:xfrm>
          <a:prstGeom prst="rect">
            <a:avLst/>
          </a:prstGeom>
          <a:noFill/>
        </p:spPr>
        <p:txBody>
          <a:bodyPr wrap="square" rtlCol="0">
            <a:spAutoFit/>
          </a:bodyPr>
          <a:lstStyle/>
          <a:p>
            <a:r>
              <a:rPr lang="en-US" sz="4400" b="1" dirty="0"/>
              <a:t>ne</a:t>
            </a:r>
            <a:r>
              <a:rPr lang="en-US" sz="4400" dirty="0"/>
              <a:t>?</a:t>
            </a:r>
          </a:p>
        </p:txBody>
      </p:sp>
      <p:sp>
        <p:nvSpPr>
          <p:cNvPr id="14" name="TextBox 13">
            <a:extLst>
              <a:ext uri="{FF2B5EF4-FFF2-40B4-BE49-F238E27FC236}">
                <a16:creationId xmlns:a16="http://schemas.microsoft.com/office/drawing/2014/main" id="{E9B4C38E-0E6F-2E4D-8497-29833577648E}"/>
              </a:ext>
            </a:extLst>
          </p:cNvPr>
          <p:cNvSpPr txBox="1"/>
          <p:nvPr/>
        </p:nvSpPr>
        <p:spPr>
          <a:xfrm>
            <a:off x="7346725" y="2457951"/>
            <a:ext cx="3030317" cy="769441"/>
          </a:xfrm>
          <a:prstGeom prst="rect">
            <a:avLst/>
          </a:prstGeom>
          <a:noFill/>
        </p:spPr>
        <p:txBody>
          <a:bodyPr wrap="none" rtlCol="0">
            <a:spAutoFit/>
          </a:bodyPr>
          <a:lstStyle/>
          <a:p>
            <a:r>
              <a:rPr lang="en-US" sz="4400" dirty="0" err="1"/>
              <a:t>ambulav</a:t>
            </a:r>
            <a:r>
              <a:rPr lang="en-US" sz="4400" dirty="0" err="1">
                <a:solidFill>
                  <a:schemeClr val="accent6"/>
                </a:solidFill>
              </a:rPr>
              <a:t>istis</a:t>
            </a:r>
            <a:endParaRPr lang="en-US" sz="4400" dirty="0">
              <a:solidFill>
                <a:schemeClr val="accent6"/>
              </a:solidFill>
            </a:endParaRPr>
          </a:p>
        </p:txBody>
      </p:sp>
      <p:sp>
        <p:nvSpPr>
          <p:cNvPr id="15" name="TextBox 14">
            <a:extLst>
              <a:ext uri="{FF2B5EF4-FFF2-40B4-BE49-F238E27FC236}">
                <a16:creationId xmlns:a16="http://schemas.microsoft.com/office/drawing/2014/main" id="{1B4AD99D-56E6-5648-9A87-5EF537D3E623}"/>
              </a:ext>
            </a:extLst>
          </p:cNvPr>
          <p:cNvSpPr txBox="1"/>
          <p:nvPr/>
        </p:nvSpPr>
        <p:spPr>
          <a:xfrm>
            <a:off x="10175952" y="2456861"/>
            <a:ext cx="1210588" cy="769441"/>
          </a:xfrm>
          <a:prstGeom prst="rect">
            <a:avLst/>
          </a:prstGeom>
          <a:noFill/>
        </p:spPr>
        <p:txBody>
          <a:bodyPr wrap="square" rtlCol="0">
            <a:spAutoFit/>
          </a:bodyPr>
          <a:lstStyle/>
          <a:p>
            <a:r>
              <a:rPr lang="en-US" sz="4400" b="1" dirty="0"/>
              <a:t>ne</a:t>
            </a:r>
            <a:r>
              <a:rPr lang="en-US" sz="4400" dirty="0"/>
              <a:t>?</a:t>
            </a:r>
          </a:p>
        </p:txBody>
      </p:sp>
      <p:sp>
        <p:nvSpPr>
          <p:cNvPr id="18" name="TextBox 17">
            <a:extLst>
              <a:ext uri="{FF2B5EF4-FFF2-40B4-BE49-F238E27FC236}">
                <a16:creationId xmlns:a16="http://schemas.microsoft.com/office/drawing/2014/main" id="{33BB57BF-9B58-7C45-903C-D5A1A164CF7E}"/>
              </a:ext>
            </a:extLst>
          </p:cNvPr>
          <p:cNvSpPr txBox="1"/>
          <p:nvPr/>
        </p:nvSpPr>
        <p:spPr>
          <a:xfrm>
            <a:off x="1059243" y="4063195"/>
            <a:ext cx="1688091" cy="769441"/>
          </a:xfrm>
          <a:prstGeom prst="rect">
            <a:avLst/>
          </a:prstGeom>
          <a:noFill/>
        </p:spPr>
        <p:txBody>
          <a:bodyPr wrap="none" rtlCol="0">
            <a:spAutoFit/>
          </a:bodyPr>
          <a:lstStyle/>
          <a:p>
            <a:r>
              <a:rPr lang="en-US" sz="4400" dirty="0" err="1"/>
              <a:t>fratres</a:t>
            </a:r>
            <a:endParaRPr lang="en-US" sz="4400" dirty="0"/>
          </a:p>
        </p:txBody>
      </p:sp>
      <p:sp>
        <p:nvSpPr>
          <p:cNvPr id="19" name="Rectangle 18">
            <a:extLst>
              <a:ext uri="{FF2B5EF4-FFF2-40B4-BE49-F238E27FC236}">
                <a16:creationId xmlns:a16="http://schemas.microsoft.com/office/drawing/2014/main" id="{6A632472-6477-884A-AD64-567BB2DE2230}"/>
              </a:ext>
            </a:extLst>
          </p:cNvPr>
          <p:cNvSpPr/>
          <p:nvPr/>
        </p:nvSpPr>
        <p:spPr>
          <a:xfrm>
            <a:off x="2820020" y="4063195"/>
            <a:ext cx="1431610" cy="769441"/>
          </a:xfrm>
          <a:prstGeom prst="rect">
            <a:avLst/>
          </a:prstGeom>
        </p:spPr>
        <p:txBody>
          <a:bodyPr wrap="none">
            <a:spAutoFit/>
          </a:bodyPr>
          <a:lstStyle/>
          <a:p>
            <a:r>
              <a:rPr lang="en-US" sz="4400" dirty="0" err="1">
                <a:solidFill>
                  <a:prstClr val="black"/>
                </a:solidFill>
              </a:rPr>
              <a:t>vexa</a:t>
            </a:r>
            <a:r>
              <a:rPr lang="en-US" sz="4400" dirty="0" err="1">
                <a:solidFill>
                  <a:srgbClr val="70AD47"/>
                </a:solidFill>
              </a:rPr>
              <a:t>s</a:t>
            </a:r>
            <a:endParaRPr lang="en-US" dirty="0"/>
          </a:p>
        </p:txBody>
      </p:sp>
      <p:grpSp>
        <p:nvGrpSpPr>
          <p:cNvPr id="4" name="Group 3">
            <a:extLst>
              <a:ext uri="{FF2B5EF4-FFF2-40B4-BE49-F238E27FC236}">
                <a16:creationId xmlns:a16="http://schemas.microsoft.com/office/drawing/2014/main" id="{7C0F0F4D-81DC-B54E-91B5-AF3001758926}"/>
              </a:ext>
            </a:extLst>
          </p:cNvPr>
          <p:cNvGrpSpPr/>
          <p:nvPr/>
        </p:nvGrpSpPr>
        <p:grpSpPr>
          <a:xfrm>
            <a:off x="2516708" y="4063194"/>
            <a:ext cx="2489037" cy="772384"/>
            <a:chOff x="3360660" y="4080477"/>
            <a:chExt cx="2489037" cy="772384"/>
          </a:xfrm>
        </p:grpSpPr>
        <p:sp>
          <p:nvSpPr>
            <p:cNvPr id="20" name="TextBox 19">
              <a:extLst>
                <a:ext uri="{FF2B5EF4-FFF2-40B4-BE49-F238E27FC236}">
                  <a16:creationId xmlns:a16="http://schemas.microsoft.com/office/drawing/2014/main" id="{84DC6EC3-EB8A-EE48-A12D-E028E3083225}"/>
                </a:ext>
              </a:extLst>
            </p:cNvPr>
            <p:cNvSpPr txBox="1"/>
            <p:nvPr/>
          </p:nvSpPr>
          <p:spPr>
            <a:xfrm>
              <a:off x="3360660" y="4083420"/>
              <a:ext cx="808594" cy="769441"/>
            </a:xfrm>
            <a:prstGeom prst="rect">
              <a:avLst/>
            </a:prstGeom>
            <a:noFill/>
          </p:spPr>
          <p:txBody>
            <a:bodyPr wrap="square" rtlCol="0">
              <a:spAutoFit/>
            </a:bodyPr>
            <a:lstStyle/>
            <a:p>
              <a:r>
                <a:rPr lang="en-US" sz="4400" b="1" dirty="0"/>
                <a:t>ne</a:t>
              </a:r>
            </a:p>
          </p:txBody>
        </p:sp>
        <p:sp>
          <p:nvSpPr>
            <p:cNvPr id="21" name="TextBox 20">
              <a:extLst>
                <a:ext uri="{FF2B5EF4-FFF2-40B4-BE49-F238E27FC236}">
                  <a16:creationId xmlns:a16="http://schemas.microsoft.com/office/drawing/2014/main" id="{60A6F3AE-DC9E-9048-B034-77A7F608232A}"/>
                </a:ext>
              </a:extLst>
            </p:cNvPr>
            <p:cNvSpPr txBox="1"/>
            <p:nvPr/>
          </p:nvSpPr>
          <p:spPr>
            <a:xfrm>
              <a:off x="5403741" y="4080477"/>
              <a:ext cx="445956" cy="769441"/>
            </a:xfrm>
            <a:prstGeom prst="rect">
              <a:avLst/>
            </a:prstGeom>
            <a:noFill/>
          </p:spPr>
          <p:txBody>
            <a:bodyPr wrap="none" rtlCol="0">
              <a:spAutoFit/>
            </a:bodyPr>
            <a:lstStyle/>
            <a:p>
              <a:r>
                <a:rPr lang="en-US" sz="4400" dirty="0"/>
                <a:t>?</a:t>
              </a:r>
            </a:p>
          </p:txBody>
        </p:sp>
      </p:grpSp>
      <p:sp>
        <p:nvSpPr>
          <p:cNvPr id="22" name="TextBox 21">
            <a:extLst>
              <a:ext uri="{FF2B5EF4-FFF2-40B4-BE49-F238E27FC236}">
                <a16:creationId xmlns:a16="http://schemas.microsoft.com/office/drawing/2014/main" id="{C48AEA2C-9177-A742-A3F8-F6769DB29925}"/>
              </a:ext>
            </a:extLst>
          </p:cNvPr>
          <p:cNvSpPr txBox="1"/>
          <p:nvPr/>
        </p:nvSpPr>
        <p:spPr>
          <a:xfrm>
            <a:off x="6095999" y="4063193"/>
            <a:ext cx="2060372" cy="769441"/>
          </a:xfrm>
          <a:prstGeom prst="rect">
            <a:avLst/>
          </a:prstGeom>
          <a:noFill/>
        </p:spPr>
        <p:txBody>
          <a:bodyPr wrap="none" rtlCol="0">
            <a:spAutoFit/>
          </a:bodyPr>
          <a:lstStyle/>
          <a:p>
            <a:r>
              <a:rPr lang="en-US" sz="4400" dirty="0" err="1"/>
              <a:t>fabulam</a:t>
            </a:r>
            <a:endParaRPr lang="en-US" sz="4400" dirty="0"/>
          </a:p>
        </p:txBody>
      </p:sp>
      <p:sp>
        <p:nvSpPr>
          <p:cNvPr id="23" name="Rectangle 22">
            <a:extLst>
              <a:ext uri="{FF2B5EF4-FFF2-40B4-BE49-F238E27FC236}">
                <a16:creationId xmlns:a16="http://schemas.microsoft.com/office/drawing/2014/main" id="{7C6DCDC0-3F4B-8B42-BAEF-9233374E8D64}"/>
              </a:ext>
            </a:extLst>
          </p:cNvPr>
          <p:cNvSpPr/>
          <p:nvPr/>
        </p:nvSpPr>
        <p:spPr>
          <a:xfrm>
            <a:off x="8191246" y="4063192"/>
            <a:ext cx="2941511" cy="769441"/>
          </a:xfrm>
          <a:prstGeom prst="rect">
            <a:avLst/>
          </a:prstGeom>
        </p:spPr>
        <p:txBody>
          <a:bodyPr wrap="none">
            <a:spAutoFit/>
          </a:bodyPr>
          <a:lstStyle/>
          <a:p>
            <a:r>
              <a:rPr lang="en-US" sz="4400" dirty="0" err="1">
                <a:solidFill>
                  <a:prstClr val="black"/>
                </a:solidFill>
              </a:rPr>
              <a:t>narra</a:t>
            </a:r>
            <a:r>
              <a:rPr lang="en-US" sz="4400" dirty="0" err="1">
                <a:solidFill>
                  <a:schemeClr val="accent1"/>
                </a:solidFill>
              </a:rPr>
              <a:t>bamus</a:t>
            </a:r>
            <a:endParaRPr lang="en-US" dirty="0">
              <a:solidFill>
                <a:schemeClr val="accent1"/>
              </a:solidFill>
            </a:endParaRPr>
          </a:p>
        </p:txBody>
      </p:sp>
      <p:grpSp>
        <p:nvGrpSpPr>
          <p:cNvPr id="24" name="Group 23">
            <a:extLst>
              <a:ext uri="{FF2B5EF4-FFF2-40B4-BE49-F238E27FC236}">
                <a16:creationId xmlns:a16="http://schemas.microsoft.com/office/drawing/2014/main" id="{B997D40A-754A-1D47-B3E3-772A10FDEA2E}"/>
              </a:ext>
            </a:extLst>
          </p:cNvPr>
          <p:cNvGrpSpPr/>
          <p:nvPr/>
        </p:nvGrpSpPr>
        <p:grpSpPr>
          <a:xfrm>
            <a:off x="7935655" y="4063192"/>
            <a:ext cx="3961482" cy="772385"/>
            <a:chOff x="3360660" y="4080476"/>
            <a:chExt cx="3961482" cy="772385"/>
          </a:xfrm>
        </p:grpSpPr>
        <p:sp>
          <p:nvSpPr>
            <p:cNvPr id="25" name="TextBox 24">
              <a:extLst>
                <a:ext uri="{FF2B5EF4-FFF2-40B4-BE49-F238E27FC236}">
                  <a16:creationId xmlns:a16="http://schemas.microsoft.com/office/drawing/2014/main" id="{46FF4309-C06C-5342-B1DE-541183AF48A7}"/>
                </a:ext>
              </a:extLst>
            </p:cNvPr>
            <p:cNvSpPr txBox="1"/>
            <p:nvPr/>
          </p:nvSpPr>
          <p:spPr>
            <a:xfrm>
              <a:off x="3360660" y="4083420"/>
              <a:ext cx="808594" cy="769441"/>
            </a:xfrm>
            <a:prstGeom prst="rect">
              <a:avLst/>
            </a:prstGeom>
            <a:noFill/>
          </p:spPr>
          <p:txBody>
            <a:bodyPr wrap="square" rtlCol="0">
              <a:spAutoFit/>
            </a:bodyPr>
            <a:lstStyle/>
            <a:p>
              <a:r>
                <a:rPr lang="en-US" sz="4400" b="1" dirty="0"/>
                <a:t>ne</a:t>
              </a:r>
            </a:p>
          </p:txBody>
        </p:sp>
        <p:sp>
          <p:nvSpPr>
            <p:cNvPr id="26" name="TextBox 25">
              <a:extLst>
                <a:ext uri="{FF2B5EF4-FFF2-40B4-BE49-F238E27FC236}">
                  <a16:creationId xmlns:a16="http://schemas.microsoft.com/office/drawing/2014/main" id="{E59F787E-0A4F-004B-B599-1916AE7677C0}"/>
                </a:ext>
              </a:extLst>
            </p:cNvPr>
            <p:cNvSpPr txBox="1"/>
            <p:nvPr/>
          </p:nvSpPr>
          <p:spPr>
            <a:xfrm>
              <a:off x="6876186" y="4080476"/>
              <a:ext cx="445956" cy="769441"/>
            </a:xfrm>
            <a:prstGeom prst="rect">
              <a:avLst/>
            </a:prstGeom>
            <a:noFill/>
          </p:spPr>
          <p:txBody>
            <a:bodyPr wrap="none" rtlCol="0">
              <a:spAutoFit/>
            </a:bodyPr>
            <a:lstStyle/>
            <a:p>
              <a:r>
                <a:rPr lang="en-US" sz="4400" dirty="0"/>
                <a:t>?</a:t>
              </a:r>
            </a:p>
          </p:txBody>
        </p:sp>
      </p:grpSp>
      <p:sp>
        <p:nvSpPr>
          <p:cNvPr id="27" name="TextBox 26">
            <a:extLst>
              <a:ext uri="{FF2B5EF4-FFF2-40B4-BE49-F238E27FC236}">
                <a16:creationId xmlns:a16="http://schemas.microsoft.com/office/drawing/2014/main" id="{CCC54801-8C96-E346-87DB-E4976882D989}"/>
              </a:ext>
            </a:extLst>
          </p:cNvPr>
          <p:cNvSpPr txBox="1"/>
          <p:nvPr/>
        </p:nvSpPr>
        <p:spPr>
          <a:xfrm>
            <a:off x="3182556" y="5399193"/>
            <a:ext cx="1407629" cy="769441"/>
          </a:xfrm>
          <a:prstGeom prst="rect">
            <a:avLst/>
          </a:prstGeom>
          <a:noFill/>
        </p:spPr>
        <p:txBody>
          <a:bodyPr wrap="none" rtlCol="0">
            <a:spAutoFit/>
          </a:bodyPr>
          <a:lstStyle/>
          <a:p>
            <a:r>
              <a:rPr lang="en-US" sz="4400" dirty="0"/>
              <a:t>pater</a:t>
            </a:r>
          </a:p>
        </p:txBody>
      </p:sp>
      <p:sp>
        <p:nvSpPr>
          <p:cNvPr id="28" name="Rectangle 27">
            <a:extLst>
              <a:ext uri="{FF2B5EF4-FFF2-40B4-BE49-F238E27FC236}">
                <a16:creationId xmlns:a16="http://schemas.microsoft.com/office/drawing/2014/main" id="{08DA42C8-2F9F-9240-A51D-719846914736}"/>
              </a:ext>
            </a:extLst>
          </p:cNvPr>
          <p:cNvSpPr/>
          <p:nvPr/>
        </p:nvSpPr>
        <p:spPr>
          <a:xfrm>
            <a:off x="4685264" y="5397721"/>
            <a:ext cx="1752403" cy="769441"/>
          </a:xfrm>
          <a:prstGeom prst="rect">
            <a:avLst/>
          </a:prstGeom>
        </p:spPr>
        <p:txBody>
          <a:bodyPr wrap="none">
            <a:spAutoFit/>
          </a:bodyPr>
          <a:lstStyle/>
          <a:p>
            <a:r>
              <a:rPr lang="en-US" sz="4400" dirty="0" err="1">
                <a:solidFill>
                  <a:prstClr val="black"/>
                </a:solidFill>
              </a:rPr>
              <a:t>audiv</a:t>
            </a:r>
            <a:r>
              <a:rPr lang="en-US" sz="4400" dirty="0" err="1">
                <a:solidFill>
                  <a:srgbClr val="C00000"/>
                </a:solidFill>
              </a:rPr>
              <a:t>it</a:t>
            </a:r>
            <a:endParaRPr lang="en-US" dirty="0">
              <a:solidFill>
                <a:srgbClr val="C00000"/>
              </a:solidFill>
            </a:endParaRPr>
          </a:p>
        </p:txBody>
      </p:sp>
      <p:grpSp>
        <p:nvGrpSpPr>
          <p:cNvPr id="29" name="Group 28">
            <a:extLst>
              <a:ext uri="{FF2B5EF4-FFF2-40B4-BE49-F238E27FC236}">
                <a16:creationId xmlns:a16="http://schemas.microsoft.com/office/drawing/2014/main" id="{0D3255A6-F8F9-ED43-BA51-9967F557F273}"/>
              </a:ext>
            </a:extLst>
          </p:cNvPr>
          <p:cNvGrpSpPr/>
          <p:nvPr/>
        </p:nvGrpSpPr>
        <p:grpSpPr>
          <a:xfrm>
            <a:off x="4408910" y="5399192"/>
            <a:ext cx="2740168" cy="770913"/>
            <a:chOff x="3360660" y="4081948"/>
            <a:chExt cx="2740168" cy="770913"/>
          </a:xfrm>
        </p:grpSpPr>
        <p:sp>
          <p:nvSpPr>
            <p:cNvPr id="30" name="TextBox 29">
              <a:extLst>
                <a:ext uri="{FF2B5EF4-FFF2-40B4-BE49-F238E27FC236}">
                  <a16:creationId xmlns:a16="http://schemas.microsoft.com/office/drawing/2014/main" id="{7FFDDF81-C466-744D-9FC3-E1F817BEE852}"/>
                </a:ext>
              </a:extLst>
            </p:cNvPr>
            <p:cNvSpPr txBox="1"/>
            <p:nvPr/>
          </p:nvSpPr>
          <p:spPr>
            <a:xfrm>
              <a:off x="3360660" y="4083420"/>
              <a:ext cx="808594" cy="769441"/>
            </a:xfrm>
            <a:prstGeom prst="rect">
              <a:avLst/>
            </a:prstGeom>
            <a:noFill/>
          </p:spPr>
          <p:txBody>
            <a:bodyPr wrap="square" rtlCol="0">
              <a:spAutoFit/>
            </a:bodyPr>
            <a:lstStyle/>
            <a:p>
              <a:r>
                <a:rPr lang="en-US" sz="4400" b="1" dirty="0"/>
                <a:t>ne</a:t>
              </a:r>
            </a:p>
          </p:txBody>
        </p:sp>
        <p:sp>
          <p:nvSpPr>
            <p:cNvPr id="31" name="TextBox 30">
              <a:extLst>
                <a:ext uri="{FF2B5EF4-FFF2-40B4-BE49-F238E27FC236}">
                  <a16:creationId xmlns:a16="http://schemas.microsoft.com/office/drawing/2014/main" id="{38DD516D-8D88-C442-8E8F-AA3F38171F39}"/>
                </a:ext>
              </a:extLst>
            </p:cNvPr>
            <p:cNvSpPr txBox="1"/>
            <p:nvPr/>
          </p:nvSpPr>
          <p:spPr>
            <a:xfrm>
              <a:off x="5654872" y="4081948"/>
              <a:ext cx="445956" cy="769441"/>
            </a:xfrm>
            <a:prstGeom prst="rect">
              <a:avLst/>
            </a:prstGeom>
            <a:noFill/>
          </p:spPr>
          <p:txBody>
            <a:bodyPr wrap="none" rtlCol="0">
              <a:spAutoFit/>
            </a:bodyPr>
            <a:lstStyle/>
            <a:p>
              <a:r>
                <a:rPr lang="en-US" sz="4400" dirty="0"/>
                <a:t>?</a:t>
              </a:r>
            </a:p>
          </p:txBody>
        </p:sp>
      </p:grpSp>
    </p:spTree>
    <p:extLst>
      <p:ext uri="{BB962C8B-B14F-4D97-AF65-F5344CB8AC3E}">
        <p14:creationId xmlns:p14="http://schemas.microsoft.com/office/powerpoint/2010/main" val="239789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1000" fill="hold"/>
                                        <p:tgtEl>
                                          <p:spTgt spid="13"/>
                                        </p:tgtEl>
                                        <p:attrNameLst>
                                          <p:attrName>ppt_w</p:attrName>
                                        </p:attrNameLst>
                                      </p:cBhvr>
                                      <p:tavLst>
                                        <p:tav tm="0">
                                          <p:val>
                                            <p:strVal val="#ppt_w*0.70"/>
                                          </p:val>
                                        </p:tav>
                                        <p:tav tm="100000">
                                          <p:val>
                                            <p:strVal val="#ppt_w"/>
                                          </p:val>
                                        </p:tav>
                                      </p:tavLst>
                                    </p:anim>
                                    <p:anim calcmode="lin" valueType="num">
                                      <p:cBhvr>
                                        <p:cTn id="25" dur="1000" fill="hold"/>
                                        <p:tgtEl>
                                          <p:spTgt spid="13"/>
                                        </p:tgtEl>
                                        <p:attrNameLst>
                                          <p:attrName>ppt_h</p:attrName>
                                        </p:attrNameLst>
                                      </p:cBhvr>
                                      <p:tavLst>
                                        <p:tav tm="0">
                                          <p:val>
                                            <p:strVal val="#ppt_h"/>
                                          </p:val>
                                        </p:tav>
                                        <p:tav tm="100000">
                                          <p:val>
                                            <p:strVal val="#ppt_h"/>
                                          </p:val>
                                        </p:tav>
                                      </p:tavLst>
                                    </p:anim>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dissolve">
                                      <p:cBhvr>
                                        <p:cTn id="31" dur="10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strVal val="#ppt_w*0.70"/>
                                          </p:val>
                                        </p:tav>
                                        <p:tav tm="100000">
                                          <p:val>
                                            <p:strVal val="#ppt_w"/>
                                          </p:val>
                                        </p:tav>
                                      </p:tavLst>
                                    </p:anim>
                                    <p:anim calcmode="lin" valueType="num">
                                      <p:cBhvr>
                                        <p:cTn id="37" dur="1000" fill="hold"/>
                                        <p:tgtEl>
                                          <p:spTgt spid="15"/>
                                        </p:tgtEl>
                                        <p:attrNameLst>
                                          <p:attrName>ppt_h</p:attrName>
                                        </p:attrNameLst>
                                      </p:cBhvr>
                                      <p:tavLst>
                                        <p:tav tm="0">
                                          <p:val>
                                            <p:strVal val="#ppt_h"/>
                                          </p:val>
                                        </p:tav>
                                        <p:tav tm="100000">
                                          <p:val>
                                            <p:strVal val="#ppt_h"/>
                                          </p:val>
                                        </p:tav>
                                      </p:tavLst>
                                    </p:anim>
                                    <p:animEffect transition="in" filter="fade">
                                      <p:cBhvr>
                                        <p:cTn id="38" dur="10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dissolve">
                                      <p:cBhvr>
                                        <p:cTn id="43" dur="1000"/>
                                        <p:tgtEl>
                                          <p:spTgt spid="18"/>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dissolve">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1" nodeType="clickEffect">
                                  <p:stCondLst>
                                    <p:cond delay="0"/>
                                  </p:stCondLst>
                                  <p:childTnLst>
                                    <p:animMotion origin="layout" path="M -3.95833E-6 3.7037E-7 L 0.03972 -0.00046 " pathEditMode="relative" rAng="0" ptsTypes="AA">
                                      <p:cBhvr>
                                        <p:cTn id="50" dur="2000" fill="hold"/>
                                        <p:tgtEl>
                                          <p:spTgt spid="19"/>
                                        </p:tgtEl>
                                        <p:attrNameLst>
                                          <p:attrName>ppt_x</p:attrName>
                                          <p:attrName>ppt_y</p:attrName>
                                        </p:attrNameLst>
                                      </p:cBhvr>
                                      <p:rCtr x="1979" y="-23"/>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dissolve">
                                      <p:cBhvr>
                                        <p:cTn id="59" dur="1000"/>
                                        <p:tgtEl>
                                          <p:spTgt spid="22"/>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dissolve">
                                      <p:cBhvr>
                                        <p:cTn id="62" dur="10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0" presetClass="path" presetSubtype="0" accel="50000" decel="50000" fill="hold" grpId="1" nodeType="clickEffect">
                                  <p:stCondLst>
                                    <p:cond delay="0"/>
                                  </p:stCondLst>
                                  <p:childTnLst>
                                    <p:animMotion origin="layout" path="M 2.08333E-6 3.7037E-7 L 0.03971 -0.00046 " pathEditMode="relative" rAng="0" ptsTypes="AA">
                                      <p:cBhvr>
                                        <p:cTn id="66" dur="2000" fill="hold"/>
                                        <p:tgtEl>
                                          <p:spTgt spid="23"/>
                                        </p:tgtEl>
                                        <p:attrNameLst>
                                          <p:attrName>ppt_x</p:attrName>
                                          <p:attrName>ppt_y</p:attrName>
                                        </p:attrNameLst>
                                      </p:cBhvr>
                                      <p:rCtr x="1979" y="-23"/>
                                    </p:animMotion>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dissolve">
                                      <p:cBhvr>
                                        <p:cTn id="75" dur="1000"/>
                                        <p:tgtEl>
                                          <p:spTgt spid="27"/>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dissolve">
                                      <p:cBhvr>
                                        <p:cTn id="78" dur="1000"/>
                                        <p:tgtEl>
                                          <p:spTgt spid="28"/>
                                        </p:tgtEl>
                                      </p:cBhvr>
                                    </p:animEffect>
                                  </p:childTnLst>
                                </p:cTn>
                              </p:par>
                            </p:childTnLst>
                          </p:cTn>
                        </p:par>
                      </p:childTnLst>
                    </p:cTn>
                  </p:par>
                  <p:par>
                    <p:cTn id="79" fill="hold">
                      <p:stCondLst>
                        <p:cond delay="indefinite"/>
                      </p:stCondLst>
                      <p:childTnLst>
                        <p:par>
                          <p:cTn id="80" fill="hold">
                            <p:stCondLst>
                              <p:cond delay="0"/>
                            </p:stCondLst>
                            <p:childTnLst>
                              <p:par>
                                <p:cTn id="81" presetID="0" presetClass="path" presetSubtype="0" accel="50000" decel="50000" fill="hold" grpId="1" nodeType="clickEffect">
                                  <p:stCondLst>
                                    <p:cond delay="0"/>
                                  </p:stCondLst>
                                  <p:childTnLst>
                                    <p:animMotion origin="layout" path="M 2.08333E-7 4.44444E-6 L 0.03971 -0.00047 " pathEditMode="relative" rAng="0" ptsTypes="AA">
                                      <p:cBhvr>
                                        <p:cTn id="82" dur="2000" fill="hold"/>
                                        <p:tgtEl>
                                          <p:spTgt spid="28"/>
                                        </p:tgtEl>
                                        <p:attrNameLst>
                                          <p:attrName>ppt_x</p:attrName>
                                          <p:attrName>ppt_y</p:attrName>
                                        </p:attrNameLst>
                                      </p:cBhvr>
                                      <p:rCtr x="1979" y="-23"/>
                                    </p:animMotion>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3" grpId="0"/>
      <p:bldP spid="14" grpId="0"/>
      <p:bldP spid="15" grpId="0"/>
      <p:bldP spid="18" grpId="0"/>
      <p:bldP spid="19" grpId="0"/>
      <p:bldP spid="19" grpId="1"/>
      <p:bldP spid="22" grpId="0"/>
      <p:bldP spid="23" grpId="0"/>
      <p:bldP spid="23" grpId="1"/>
      <p:bldP spid="27" grpId="0"/>
      <p:bldP spid="28" grpId="0"/>
      <p:bldP spid="28"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2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CBE9-34E2-6F46-938C-5D35A4EF77CE}"/>
              </a:ext>
            </a:extLst>
          </p:cNvPr>
          <p:cNvSpPr>
            <a:spLocks noGrp="1"/>
          </p:cNvSpPr>
          <p:nvPr>
            <p:ph type="title"/>
          </p:nvPr>
        </p:nvSpPr>
        <p:spPr>
          <a:xfrm>
            <a:off x="4668713" y="344109"/>
            <a:ext cx="2980314" cy="890647"/>
          </a:xfrm>
        </p:spPr>
        <p:txBody>
          <a:bodyPr>
            <a:normAutofit/>
          </a:bodyPr>
          <a:lstStyle/>
          <a:p>
            <a:r>
              <a:rPr lang="en-US" b="1" dirty="0"/>
              <a:t>Plenary quiz</a:t>
            </a:r>
          </a:p>
        </p:txBody>
      </p:sp>
      <p:sp>
        <p:nvSpPr>
          <p:cNvPr id="19" name="Rectangle 18">
            <a:extLst>
              <a:ext uri="{FF2B5EF4-FFF2-40B4-BE49-F238E27FC236}">
                <a16:creationId xmlns:a16="http://schemas.microsoft.com/office/drawing/2014/main" id="{00AA5898-2C5D-A44B-9C1F-A48A10CFF476}"/>
              </a:ext>
            </a:extLst>
          </p:cNvPr>
          <p:cNvSpPr/>
          <p:nvPr/>
        </p:nvSpPr>
        <p:spPr>
          <a:xfrm>
            <a:off x="900112" y="3413624"/>
            <a:ext cx="7544297" cy="1200329"/>
          </a:xfrm>
          <a:prstGeom prst="rect">
            <a:avLst/>
          </a:prstGeom>
        </p:spPr>
        <p:txBody>
          <a:bodyPr wrap="square">
            <a:spAutoFit/>
          </a:bodyPr>
          <a:lstStyle/>
          <a:p>
            <a:r>
              <a:rPr lang="en-US" sz="2400" b="1" dirty="0">
                <a:solidFill>
                  <a:srgbClr val="FF7E79"/>
                </a:solidFill>
                <a:cs typeface="Papyrus"/>
              </a:rPr>
              <a:t>Question 2 </a:t>
            </a:r>
            <a:r>
              <a:rPr lang="en-US" sz="2400" dirty="0">
                <a:cs typeface="Papyrus"/>
              </a:rPr>
              <a:t>What two letters can you add to the first word in a Latin sentence to turn it from a statement into a question?</a:t>
            </a:r>
          </a:p>
        </p:txBody>
      </p:sp>
      <p:pic>
        <p:nvPicPr>
          <p:cNvPr id="23" name="Picture 22" descr="A picture containing drawing&#10;&#10;Description automatically generated">
            <a:extLst>
              <a:ext uri="{FF2B5EF4-FFF2-40B4-BE49-F238E27FC236}">
                <a16:creationId xmlns:a16="http://schemas.microsoft.com/office/drawing/2014/main" id="{363FA782-00C7-DD41-8CDD-0C98DCE166DC}"/>
              </a:ext>
            </a:extLst>
          </p:cNvPr>
          <p:cNvPicPr>
            <a:picLocks noChangeAspect="1"/>
          </p:cNvPicPr>
          <p:nvPr/>
        </p:nvPicPr>
        <p:blipFill>
          <a:blip r:embed="rId2" cstate="screen">
            <a:alphaModFix/>
            <a:extLst>
              <a:ext uri="{28A0092B-C50C-407E-A947-70E740481C1C}">
                <a14:useLocalDpi xmlns:a14="http://schemas.microsoft.com/office/drawing/2010/main"/>
              </a:ext>
            </a:extLst>
          </a:blip>
          <a:stretch>
            <a:fillRect/>
          </a:stretch>
        </p:blipFill>
        <p:spPr>
          <a:xfrm flipH="1">
            <a:off x="8444409" y="1906302"/>
            <a:ext cx="3399917" cy="3751548"/>
          </a:xfrm>
          <a:custGeom>
            <a:avLst/>
            <a:gdLst>
              <a:gd name="connsiteX0" fmla="*/ 0 w 3399917"/>
              <a:gd name="connsiteY0" fmla="*/ 0 h 3751548"/>
              <a:gd name="connsiteX1" fmla="*/ 600652 w 3399917"/>
              <a:gd name="connsiteY1" fmla="*/ 0 h 3751548"/>
              <a:gd name="connsiteX2" fmla="*/ 1065307 w 3399917"/>
              <a:gd name="connsiteY2" fmla="*/ 0 h 3751548"/>
              <a:gd name="connsiteX3" fmla="*/ 1597961 w 3399917"/>
              <a:gd name="connsiteY3" fmla="*/ 0 h 3751548"/>
              <a:gd name="connsiteX4" fmla="*/ 2232612 w 3399917"/>
              <a:gd name="connsiteY4" fmla="*/ 0 h 3751548"/>
              <a:gd name="connsiteX5" fmla="*/ 2799265 w 3399917"/>
              <a:gd name="connsiteY5" fmla="*/ 0 h 3751548"/>
              <a:gd name="connsiteX6" fmla="*/ 3399917 w 3399917"/>
              <a:gd name="connsiteY6" fmla="*/ 0 h 3751548"/>
              <a:gd name="connsiteX7" fmla="*/ 3399917 w 3399917"/>
              <a:gd name="connsiteY7" fmla="*/ 498420 h 3751548"/>
              <a:gd name="connsiteX8" fmla="*/ 3399917 w 3399917"/>
              <a:gd name="connsiteY8" fmla="*/ 959324 h 3751548"/>
              <a:gd name="connsiteX9" fmla="*/ 3399917 w 3399917"/>
              <a:gd name="connsiteY9" fmla="*/ 1532775 h 3751548"/>
              <a:gd name="connsiteX10" fmla="*/ 3399917 w 3399917"/>
              <a:gd name="connsiteY10" fmla="*/ 1993680 h 3751548"/>
              <a:gd name="connsiteX11" fmla="*/ 3399917 w 3399917"/>
              <a:gd name="connsiteY11" fmla="*/ 2417069 h 3751548"/>
              <a:gd name="connsiteX12" fmla="*/ 3399917 w 3399917"/>
              <a:gd name="connsiteY12" fmla="*/ 2877973 h 3751548"/>
              <a:gd name="connsiteX13" fmla="*/ 3399917 w 3399917"/>
              <a:gd name="connsiteY13" fmla="*/ 3751548 h 3751548"/>
              <a:gd name="connsiteX14" fmla="*/ 2833264 w 3399917"/>
              <a:gd name="connsiteY14" fmla="*/ 3751548 h 3751548"/>
              <a:gd name="connsiteX15" fmla="*/ 2266611 w 3399917"/>
              <a:gd name="connsiteY15" fmla="*/ 3751548 h 3751548"/>
              <a:gd name="connsiteX16" fmla="*/ 1767957 w 3399917"/>
              <a:gd name="connsiteY16" fmla="*/ 3751548 h 3751548"/>
              <a:gd name="connsiteX17" fmla="*/ 1201304 w 3399917"/>
              <a:gd name="connsiteY17" fmla="*/ 3751548 h 3751548"/>
              <a:gd name="connsiteX18" fmla="*/ 634651 w 3399917"/>
              <a:gd name="connsiteY18" fmla="*/ 3751548 h 3751548"/>
              <a:gd name="connsiteX19" fmla="*/ 0 w 3399917"/>
              <a:gd name="connsiteY19" fmla="*/ 3751548 h 3751548"/>
              <a:gd name="connsiteX20" fmla="*/ 0 w 3399917"/>
              <a:gd name="connsiteY20" fmla="*/ 3215613 h 3751548"/>
              <a:gd name="connsiteX21" fmla="*/ 0 w 3399917"/>
              <a:gd name="connsiteY21" fmla="*/ 2717193 h 3751548"/>
              <a:gd name="connsiteX22" fmla="*/ 0 w 3399917"/>
              <a:gd name="connsiteY22" fmla="*/ 2181257 h 3751548"/>
              <a:gd name="connsiteX23" fmla="*/ 0 w 3399917"/>
              <a:gd name="connsiteY23" fmla="*/ 1607806 h 3751548"/>
              <a:gd name="connsiteX24" fmla="*/ 0 w 3399917"/>
              <a:gd name="connsiteY24" fmla="*/ 1034355 h 3751548"/>
              <a:gd name="connsiteX25" fmla="*/ 0 w 3399917"/>
              <a:gd name="connsiteY25" fmla="*/ 460904 h 3751548"/>
              <a:gd name="connsiteX26" fmla="*/ 0 w 3399917"/>
              <a:gd name="connsiteY26" fmla="*/ 0 h 375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99917" h="3751548" fill="none" extrusionOk="0">
                <a:moveTo>
                  <a:pt x="0" y="0"/>
                </a:moveTo>
                <a:cubicBezTo>
                  <a:pt x="178437" y="-34117"/>
                  <a:pt x="438626" y="69317"/>
                  <a:pt x="600652" y="0"/>
                </a:cubicBezTo>
                <a:cubicBezTo>
                  <a:pt x="762678" y="-69317"/>
                  <a:pt x="856818" y="32910"/>
                  <a:pt x="1065307" y="0"/>
                </a:cubicBezTo>
                <a:cubicBezTo>
                  <a:pt x="1273797" y="-32910"/>
                  <a:pt x="1466442" y="56541"/>
                  <a:pt x="1597961" y="0"/>
                </a:cubicBezTo>
                <a:cubicBezTo>
                  <a:pt x="1729480" y="-56541"/>
                  <a:pt x="1973153" y="40539"/>
                  <a:pt x="2232612" y="0"/>
                </a:cubicBezTo>
                <a:cubicBezTo>
                  <a:pt x="2492071" y="-40539"/>
                  <a:pt x="2652780" y="63799"/>
                  <a:pt x="2799265" y="0"/>
                </a:cubicBezTo>
                <a:cubicBezTo>
                  <a:pt x="2945750" y="-63799"/>
                  <a:pt x="3153357" y="20041"/>
                  <a:pt x="3399917" y="0"/>
                </a:cubicBezTo>
                <a:cubicBezTo>
                  <a:pt x="3410038" y="209417"/>
                  <a:pt x="3395249" y="308180"/>
                  <a:pt x="3399917" y="498420"/>
                </a:cubicBezTo>
                <a:cubicBezTo>
                  <a:pt x="3404585" y="688660"/>
                  <a:pt x="3382539" y="736014"/>
                  <a:pt x="3399917" y="959324"/>
                </a:cubicBezTo>
                <a:cubicBezTo>
                  <a:pt x="3417295" y="1182634"/>
                  <a:pt x="3358679" y="1302748"/>
                  <a:pt x="3399917" y="1532775"/>
                </a:cubicBezTo>
                <a:cubicBezTo>
                  <a:pt x="3441155" y="1762802"/>
                  <a:pt x="3367440" y="1782621"/>
                  <a:pt x="3399917" y="1993680"/>
                </a:cubicBezTo>
                <a:cubicBezTo>
                  <a:pt x="3432394" y="2204739"/>
                  <a:pt x="3392198" y="2292470"/>
                  <a:pt x="3399917" y="2417069"/>
                </a:cubicBezTo>
                <a:cubicBezTo>
                  <a:pt x="3407636" y="2541668"/>
                  <a:pt x="3373030" y="2716002"/>
                  <a:pt x="3399917" y="2877973"/>
                </a:cubicBezTo>
                <a:cubicBezTo>
                  <a:pt x="3426804" y="3039944"/>
                  <a:pt x="3327757" y="3522468"/>
                  <a:pt x="3399917" y="3751548"/>
                </a:cubicBezTo>
                <a:cubicBezTo>
                  <a:pt x="3198274" y="3769952"/>
                  <a:pt x="2957233" y="3718472"/>
                  <a:pt x="2833264" y="3751548"/>
                </a:cubicBezTo>
                <a:cubicBezTo>
                  <a:pt x="2709295" y="3784624"/>
                  <a:pt x="2394556" y="3691716"/>
                  <a:pt x="2266611" y="3751548"/>
                </a:cubicBezTo>
                <a:cubicBezTo>
                  <a:pt x="2138666" y="3811380"/>
                  <a:pt x="2008966" y="3751337"/>
                  <a:pt x="1767957" y="3751548"/>
                </a:cubicBezTo>
                <a:cubicBezTo>
                  <a:pt x="1526948" y="3751759"/>
                  <a:pt x="1477038" y="3740142"/>
                  <a:pt x="1201304" y="3751548"/>
                </a:cubicBezTo>
                <a:cubicBezTo>
                  <a:pt x="925570" y="3762954"/>
                  <a:pt x="914473" y="3725296"/>
                  <a:pt x="634651" y="3751548"/>
                </a:cubicBezTo>
                <a:cubicBezTo>
                  <a:pt x="354829" y="3777800"/>
                  <a:pt x="280596" y="3730397"/>
                  <a:pt x="0" y="3751548"/>
                </a:cubicBezTo>
                <a:cubicBezTo>
                  <a:pt x="-47370" y="3505631"/>
                  <a:pt x="263" y="3413506"/>
                  <a:pt x="0" y="3215613"/>
                </a:cubicBezTo>
                <a:cubicBezTo>
                  <a:pt x="-263" y="3017721"/>
                  <a:pt x="19121" y="2830996"/>
                  <a:pt x="0" y="2717193"/>
                </a:cubicBezTo>
                <a:cubicBezTo>
                  <a:pt x="-19121" y="2603390"/>
                  <a:pt x="35976" y="2306542"/>
                  <a:pt x="0" y="2181257"/>
                </a:cubicBezTo>
                <a:cubicBezTo>
                  <a:pt x="-35976" y="2055972"/>
                  <a:pt x="66153" y="1777695"/>
                  <a:pt x="0" y="1607806"/>
                </a:cubicBezTo>
                <a:cubicBezTo>
                  <a:pt x="-66153" y="1437917"/>
                  <a:pt x="62943" y="1312742"/>
                  <a:pt x="0" y="1034355"/>
                </a:cubicBezTo>
                <a:cubicBezTo>
                  <a:pt x="-62943" y="755968"/>
                  <a:pt x="34613" y="653268"/>
                  <a:pt x="0" y="460904"/>
                </a:cubicBezTo>
                <a:cubicBezTo>
                  <a:pt x="-34613" y="268540"/>
                  <a:pt x="11820" y="131661"/>
                  <a:pt x="0" y="0"/>
                </a:cubicBezTo>
                <a:close/>
              </a:path>
              <a:path w="3399917" h="3751548" stroke="0" extrusionOk="0">
                <a:moveTo>
                  <a:pt x="0" y="0"/>
                </a:moveTo>
                <a:cubicBezTo>
                  <a:pt x="158638" y="-12685"/>
                  <a:pt x="346095" y="2766"/>
                  <a:pt x="532654" y="0"/>
                </a:cubicBezTo>
                <a:cubicBezTo>
                  <a:pt x="719213" y="-2766"/>
                  <a:pt x="783130" y="38334"/>
                  <a:pt x="997309" y="0"/>
                </a:cubicBezTo>
                <a:cubicBezTo>
                  <a:pt x="1211489" y="-38334"/>
                  <a:pt x="1434179" y="59906"/>
                  <a:pt x="1631960" y="0"/>
                </a:cubicBezTo>
                <a:cubicBezTo>
                  <a:pt x="1829741" y="-59906"/>
                  <a:pt x="1963243" y="15427"/>
                  <a:pt x="2164614" y="0"/>
                </a:cubicBezTo>
                <a:cubicBezTo>
                  <a:pt x="2365985" y="-15427"/>
                  <a:pt x="2546473" y="33951"/>
                  <a:pt x="2697267" y="0"/>
                </a:cubicBezTo>
                <a:cubicBezTo>
                  <a:pt x="2848061" y="-33951"/>
                  <a:pt x="3126704" y="34231"/>
                  <a:pt x="3399917" y="0"/>
                </a:cubicBezTo>
                <a:cubicBezTo>
                  <a:pt x="3451878" y="172147"/>
                  <a:pt x="3362714" y="282395"/>
                  <a:pt x="3399917" y="460904"/>
                </a:cubicBezTo>
                <a:cubicBezTo>
                  <a:pt x="3437120" y="639413"/>
                  <a:pt x="3362878" y="842845"/>
                  <a:pt x="3399917" y="996840"/>
                </a:cubicBezTo>
                <a:cubicBezTo>
                  <a:pt x="3436956" y="1150835"/>
                  <a:pt x="3367239" y="1306410"/>
                  <a:pt x="3399917" y="1457744"/>
                </a:cubicBezTo>
                <a:cubicBezTo>
                  <a:pt x="3432595" y="1609078"/>
                  <a:pt x="3397572" y="1719154"/>
                  <a:pt x="3399917" y="1918649"/>
                </a:cubicBezTo>
                <a:cubicBezTo>
                  <a:pt x="3402262" y="2118145"/>
                  <a:pt x="3366690" y="2281729"/>
                  <a:pt x="3399917" y="2454584"/>
                </a:cubicBezTo>
                <a:cubicBezTo>
                  <a:pt x="3433144" y="2627440"/>
                  <a:pt x="3340331" y="2755651"/>
                  <a:pt x="3399917" y="3028035"/>
                </a:cubicBezTo>
                <a:cubicBezTo>
                  <a:pt x="3459503" y="3300419"/>
                  <a:pt x="3392017" y="3541046"/>
                  <a:pt x="3399917" y="3751548"/>
                </a:cubicBezTo>
                <a:cubicBezTo>
                  <a:pt x="3206605" y="3779231"/>
                  <a:pt x="2955981" y="3721444"/>
                  <a:pt x="2833264" y="3751548"/>
                </a:cubicBezTo>
                <a:cubicBezTo>
                  <a:pt x="2710547" y="3781652"/>
                  <a:pt x="2455847" y="3708862"/>
                  <a:pt x="2334610" y="3751548"/>
                </a:cubicBezTo>
                <a:cubicBezTo>
                  <a:pt x="2213373" y="3794234"/>
                  <a:pt x="1963562" y="3710804"/>
                  <a:pt x="1767957" y="3751548"/>
                </a:cubicBezTo>
                <a:cubicBezTo>
                  <a:pt x="1572352" y="3792292"/>
                  <a:pt x="1284767" y="3703241"/>
                  <a:pt x="1133306" y="3751548"/>
                </a:cubicBezTo>
                <a:cubicBezTo>
                  <a:pt x="981845" y="3799855"/>
                  <a:pt x="843741" y="3749648"/>
                  <a:pt x="566653" y="3751548"/>
                </a:cubicBezTo>
                <a:cubicBezTo>
                  <a:pt x="289565" y="3753448"/>
                  <a:pt x="197829" y="3744989"/>
                  <a:pt x="0" y="3751548"/>
                </a:cubicBezTo>
                <a:cubicBezTo>
                  <a:pt x="-55128" y="3529336"/>
                  <a:pt x="37745" y="3397247"/>
                  <a:pt x="0" y="3290644"/>
                </a:cubicBezTo>
                <a:cubicBezTo>
                  <a:pt x="-37745" y="3184041"/>
                  <a:pt x="45517" y="2998115"/>
                  <a:pt x="0" y="2792224"/>
                </a:cubicBezTo>
                <a:cubicBezTo>
                  <a:pt x="-45517" y="2586333"/>
                  <a:pt x="50790" y="2369679"/>
                  <a:pt x="0" y="2181257"/>
                </a:cubicBezTo>
                <a:cubicBezTo>
                  <a:pt x="-50790" y="1992835"/>
                  <a:pt x="1283" y="1827874"/>
                  <a:pt x="0" y="1645322"/>
                </a:cubicBezTo>
                <a:cubicBezTo>
                  <a:pt x="-1283" y="1462770"/>
                  <a:pt x="41060" y="1384214"/>
                  <a:pt x="0" y="1146902"/>
                </a:cubicBezTo>
                <a:cubicBezTo>
                  <a:pt x="-41060" y="909590"/>
                  <a:pt x="35937" y="907848"/>
                  <a:pt x="0" y="723513"/>
                </a:cubicBezTo>
                <a:cubicBezTo>
                  <a:pt x="-35937" y="539178"/>
                  <a:pt x="19372" y="247831"/>
                  <a:pt x="0" y="0"/>
                </a:cubicBezTo>
                <a:close/>
              </a:path>
            </a:pathLst>
          </a:custGeom>
          <a:ln>
            <a:solidFill>
              <a:srgbClr val="8EAA4D"/>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outerShdw blurRad="50800" dist="38100" dir="2700000" algn="tl" rotWithShape="0">
              <a:prstClr val="black">
                <a:alpha val="40000"/>
              </a:prstClr>
            </a:outerShdw>
          </a:effectLst>
        </p:spPr>
      </p:pic>
      <p:sp>
        <p:nvSpPr>
          <p:cNvPr id="17" name="Rectangle 16">
            <a:extLst>
              <a:ext uri="{FF2B5EF4-FFF2-40B4-BE49-F238E27FC236}">
                <a16:creationId xmlns:a16="http://schemas.microsoft.com/office/drawing/2014/main" id="{A5E65A9D-AC98-DF4C-A1D2-D941FCF981F9}"/>
              </a:ext>
            </a:extLst>
          </p:cNvPr>
          <p:cNvSpPr/>
          <p:nvPr/>
        </p:nvSpPr>
        <p:spPr>
          <a:xfrm>
            <a:off x="900111" y="1960875"/>
            <a:ext cx="6858001" cy="830997"/>
          </a:xfrm>
          <a:prstGeom prst="rect">
            <a:avLst/>
          </a:prstGeom>
        </p:spPr>
        <p:txBody>
          <a:bodyPr wrap="square">
            <a:spAutoFit/>
          </a:bodyPr>
          <a:lstStyle/>
          <a:p>
            <a:r>
              <a:rPr lang="en-US" sz="2400" b="1" dirty="0">
                <a:solidFill>
                  <a:srgbClr val="FF7E79"/>
                </a:solidFill>
                <a:cs typeface="Papyrus"/>
              </a:rPr>
              <a:t>Question 1</a:t>
            </a:r>
            <a:r>
              <a:rPr lang="en-US" sz="2400" b="1" dirty="0">
                <a:cs typeface="Papyrus"/>
              </a:rPr>
              <a:t> </a:t>
            </a:r>
            <a:r>
              <a:rPr lang="en-US" sz="2400" dirty="0">
                <a:cs typeface="Papyrus"/>
              </a:rPr>
              <a:t>What English word can you think of that come from the Latin ‘scire’ meaning ‘to know’?</a:t>
            </a:r>
          </a:p>
        </p:txBody>
      </p:sp>
      <p:sp>
        <p:nvSpPr>
          <p:cNvPr id="11" name="Oval Callout 10">
            <a:extLst>
              <a:ext uri="{FF2B5EF4-FFF2-40B4-BE49-F238E27FC236}">
                <a16:creationId xmlns:a16="http://schemas.microsoft.com/office/drawing/2014/main" id="{5F3E3684-356A-204B-9025-AEC3CCB3316D}"/>
              </a:ext>
            </a:extLst>
          </p:cNvPr>
          <p:cNvSpPr/>
          <p:nvPr/>
        </p:nvSpPr>
        <p:spPr>
          <a:xfrm>
            <a:off x="7260404" y="446019"/>
            <a:ext cx="2994660" cy="1295400"/>
          </a:xfrm>
          <a:prstGeom prst="wedgeEllipseCallout">
            <a:avLst>
              <a:gd name="adj1" fmla="val 31758"/>
              <a:gd name="adj2" fmla="val 99094"/>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lumMod val="85000"/>
                    <a:lumOff val="15000"/>
                  </a:schemeClr>
                </a:solidFill>
                <a:latin typeface="Comic Sans MS" panose="030F0902030302020204" pitchFamily="66" charset="0"/>
              </a:rPr>
              <a:t>valete!</a:t>
            </a:r>
            <a:endParaRPr lang="en-US" sz="4000" dirty="0"/>
          </a:p>
        </p:txBody>
      </p:sp>
      <p:sp>
        <p:nvSpPr>
          <p:cNvPr id="12" name="Oval Callout 11">
            <a:extLst>
              <a:ext uri="{FF2B5EF4-FFF2-40B4-BE49-F238E27FC236}">
                <a16:creationId xmlns:a16="http://schemas.microsoft.com/office/drawing/2014/main" id="{ABA547C7-42AC-914F-8254-D98019FF3CA6}"/>
              </a:ext>
            </a:extLst>
          </p:cNvPr>
          <p:cNvSpPr/>
          <p:nvPr/>
        </p:nvSpPr>
        <p:spPr>
          <a:xfrm>
            <a:off x="9823021" y="3546150"/>
            <a:ext cx="2151194" cy="1041401"/>
          </a:xfrm>
          <a:prstGeom prst="wedgeEllipseCallout">
            <a:avLst>
              <a:gd name="adj1" fmla="val 53976"/>
              <a:gd name="adj2" fmla="val 57206"/>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lumMod val="85000"/>
                    <a:lumOff val="15000"/>
                  </a:schemeClr>
                </a:solidFill>
                <a:latin typeface="Comic Sans MS" panose="030F0902030302020204" pitchFamily="66" charset="0"/>
              </a:rPr>
              <a:t>vale!</a:t>
            </a:r>
            <a:endParaRPr lang="en-US" sz="4000" dirty="0"/>
          </a:p>
        </p:txBody>
      </p:sp>
      <p:sp>
        <p:nvSpPr>
          <p:cNvPr id="13" name="Oval Callout 12">
            <a:extLst>
              <a:ext uri="{FF2B5EF4-FFF2-40B4-BE49-F238E27FC236}">
                <a16:creationId xmlns:a16="http://schemas.microsoft.com/office/drawing/2014/main" id="{E8CC5C89-061C-F54F-922D-5FC2768917DF}"/>
              </a:ext>
            </a:extLst>
          </p:cNvPr>
          <p:cNvSpPr/>
          <p:nvPr/>
        </p:nvSpPr>
        <p:spPr>
          <a:xfrm>
            <a:off x="8917146" y="4341650"/>
            <a:ext cx="2151194" cy="1041401"/>
          </a:xfrm>
          <a:prstGeom prst="wedgeEllipseCallout">
            <a:avLst>
              <a:gd name="adj1" fmla="val 80599"/>
              <a:gd name="adj2" fmla="val 90017"/>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lumMod val="85000"/>
                    <a:lumOff val="15000"/>
                  </a:schemeClr>
                </a:solidFill>
                <a:latin typeface="Comic Sans MS" panose="030F0902030302020204" pitchFamily="66" charset="0"/>
              </a:rPr>
              <a:t>vale!</a:t>
            </a:r>
            <a:endParaRPr lang="en-US" sz="4000" dirty="0"/>
          </a:p>
        </p:txBody>
      </p:sp>
      <p:sp>
        <p:nvSpPr>
          <p:cNvPr id="14" name="Oval Callout 13">
            <a:extLst>
              <a:ext uri="{FF2B5EF4-FFF2-40B4-BE49-F238E27FC236}">
                <a16:creationId xmlns:a16="http://schemas.microsoft.com/office/drawing/2014/main" id="{568133A7-4888-584E-AA9E-F30614EA5FF0}"/>
              </a:ext>
            </a:extLst>
          </p:cNvPr>
          <p:cNvSpPr/>
          <p:nvPr/>
        </p:nvSpPr>
        <p:spPr>
          <a:xfrm>
            <a:off x="9005528" y="5191603"/>
            <a:ext cx="2151194" cy="1041401"/>
          </a:xfrm>
          <a:prstGeom prst="wedgeEllipseCallout">
            <a:avLst>
              <a:gd name="adj1" fmla="val 61415"/>
              <a:gd name="adj2" fmla="val 24279"/>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lumMod val="85000"/>
                    <a:lumOff val="15000"/>
                  </a:schemeClr>
                </a:solidFill>
                <a:latin typeface="Comic Sans MS" panose="030F0902030302020204" pitchFamily="66" charset="0"/>
              </a:rPr>
              <a:t>vale!</a:t>
            </a:r>
            <a:endParaRPr lang="en-US" sz="4000" dirty="0"/>
          </a:p>
        </p:txBody>
      </p:sp>
      <p:sp>
        <p:nvSpPr>
          <p:cNvPr id="15" name="Subtitle 2">
            <a:extLst>
              <a:ext uri="{FF2B5EF4-FFF2-40B4-BE49-F238E27FC236}">
                <a16:creationId xmlns:a16="http://schemas.microsoft.com/office/drawing/2014/main" id="{7798F4FF-4A3B-AF43-B4D5-9FBD40E2A916}"/>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grpSp>
        <p:nvGrpSpPr>
          <p:cNvPr id="8" name="Group 7">
            <a:extLst>
              <a:ext uri="{FF2B5EF4-FFF2-40B4-BE49-F238E27FC236}">
                <a16:creationId xmlns:a16="http://schemas.microsoft.com/office/drawing/2014/main" id="{19629D4C-BEAA-8E4A-983B-9416CF2701EF}"/>
              </a:ext>
            </a:extLst>
          </p:cNvPr>
          <p:cNvGrpSpPr/>
          <p:nvPr/>
        </p:nvGrpSpPr>
        <p:grpSpPr>
          <a:xfrm>
            <a:off x="900111" y="4784430"/>
            <a:ext cx="7291400" cy="1016000"/>
            <a:chOff x="900111" y="4784430"/>
            <a:chExt cx="7291400" cy="1016000"/>
          </a:xfrm>
        </p:grpSpPr>
        <p:sp>
          <p:nvSpPr>
            <p:cNvPr id="22" name="Rectangle 21">
              <a:extLst>
                <a:ext uri="{FF2B5EF4-FFF2-40B4-BE49-F238E27FC236}">
                  <a16:creationId xmlns:a16="http://schemas.microsoft.com/office/drawing/2014/main" id="{BD16CC46-0DDE-4747-97DE-C4FC46C828BA}"/>
                </a:ext>
              </a:extLst>
            </p:cNvPr>
            <p:cNvSpPr/>
            <p:nvPr/>
          </p:nvSpPr>
          <p:spPr>
            <a:xfrm>
              <a:off x="900111" y="4983401"/>
              <a:ext cx="7291400" cy="461665"/>
            </a:xfrm>
            <a:prstGeom prst="rect">
              <a:avLst/>
            </a:prstGeom>
          </p:spPr>
          <p:txBody>
            <a:bodyPr wrap="square">
              <a:spAutoFit/>
            </a:bodyPr>
            <a:lstStyle/>
            <a:p>
              <a:r>
                <a:rPr lang="en-US" sz="2400" b="1" dirty="0">
                  <a:solidFill>
                    <a:srgbClr val="FF7E79"/>
                  </a:solidFill>
                  <a:cs typeface="Papyrus"/>
                </a:rPr>
                <a:t>Question 3 </a:t>
              </a:r>
              <a:r>
                <a:rPr lang="en-US" sz="2400" dirty="0">
                  <a:cs typeface="Papyrus"/>
                </a:rPr>
                <a:t>quid </a:t>
              </a:r>
              <a:r>
                <a:rPr lang="en-US" sz="2400" dirty="0" err="1">
                  <a:cs typeface="Papyrus"/>
                </a:rPr>
                <a:t>Latine</a:t>
              </a:r>
              <a:r>
                <a:rPr lang="en-US" sz="2400" dirty="0">
                  <a:cs typeface="Papyrus"/>
                </a:rPr>
                <a:t> </a:t>
              </a:r>
              <a:r>
                <a:rPr lang="en-US" sz="2400" dirty="0" err="1">
                  <a:cs typeface="Papyrus"/>
                </a:rPr>
                <a:t>est</a:t>
              </a:r>
              <a:r>
                <a:rPr lang="en-US" sz="2400" dirty="0">
                  <a:cs typeface="Papyrus"/>
                </a:rPr>
                <a:t>                    ?</a:t>
              </a:r>
              <a:endParaRPr lang="en-US" sz="2400" dirty="0">
                <a:latin typeface="+mj-lt"/>
                <a:cs typeface="Papyrus"/>
              </a:endParaRPr>
            </a:p>
          </p:txBody>
        </p:sp>
        <p:pic>
          <p:nvPicPr>
            <p:cNvPr id="5" name="Picture 4" descr="A picture containing text, monitor, computer, electronics&#10;&#10;Description automatically generated">
              <a:extLst>
                <a:ext uri="{FF2B5EF4-FFF2-40B4-BE49-F238E27FC236}">
                  <a16:creationId xmlns:a16="http://schemas.microsoft.com/office/drawing/2014/main" id="{C54760A3-7D9C-C240-A3DE-01360F817175}"/>
                </a:ext>
              </a:extLst>
            </p:cNvPr>
            <p:cNvPicPr>
              <a:picLocks noChangeAspect="1"/>
            </p:cNvPicPr>
            <p:nvPr/>
          </p:nvPicPr>
          <p:blipFill>
            <a:blip r:embed="rId3"/>
            <a:stretch>
              <a:fillRect/>
            </a:stretch>
          </p:blipFill>
          <p:spPr>
            <a:xfrm>
              <a:off x="4473214" y="4784430"/>
              <a:ext cx="901700" cy="1016000"/>
            </a:xfrm>
            <a:prstGeom prst="rect">
              <a:avLst/>
            </a:prstGeom>
          </p:spPr>
        </p:pic>
      </p:grpSp>
    </p:spTree>
    <p:extLst>
      <p:ext uri="{BB962C8B-B14F-4D97-AF65-F5344CB8AC3E}">
        <p14:creationId xmlns:p14="http://schemas.microsoft.com/office/powerpoint/2010/main" val="323474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1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7" grpId="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A picture containing text, vector graphics&#10;&#10;Description automatically generated">
            <a:extLst>
              <a:ext uri="{FF2B5EF4-FFF2-40B4-BE49-F238E27FC236}">
                <a16:creationId xmlns:a16="http://schemas.microsoft.com/office/drawing/2014/main" id="{18F465AE-A051-1E42-A3A5-BB08F553A81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39517" y="4354247"/>
            <a:ext cx="993263" cy="980363"/>
          </a:xfrm>
          <a:prstGeom prst="rect">
            <a:avLst/>
          </a:prstGeom>
        </p:spPr>
      </p:pic>
      <p:pic>
        <p:nvPicPr>
          <p:cNvPr id="22" name="Picture 21" descr="A picture containing toy, doll&#10;&#10;Description automatically generated">
            <a:extLst>
              <a:ext uri="{FF2B5EF4-FFF2-40B4-BE49-F238E27FC236}">
                <a16:creationId xmlns:a16="http://schemas.microsoft.com/office/drawing/2014/main" id="{F3330455-BC61-F14C-A0F9-16B7ECCFE60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36429" y="5209139"/>
            <a:ext cx="1349846" cy="1631553"/>
          </a:xfrm>
          <a:prstGeom prst="rect">
            <a:avLst/>
          </a:prstGeom>
        </p:spPr>
      </p:pic>
      <p:sp>
        <p:nvSpPr>
          <p:cNvPr id="2" name="Title 1">
            <a:extLst>
              <a:ext uri="{FF2B5EF4-FFF2-40B4-BE49-F238E27FC236}">
                <a16:creationId xmlns:a16="http://schemas.microsoft.com/office/drawing/2014/main" id="{8F78CBE9-34E2-6F46-938C-5D35A4EF77CE}"/>
              </a:ext>
            </a:extLst>
          </p:cNvPr>
          <p:cNvSpPr>
            <a:spLocks noGrp="1"/>
          </p:cNvSpPr>
          <p:nvPr>
            <p:ph type="title"/>
          </p:nvPr>
        </p:nvSpPr>
        <p:spPr>
          <a:xfrm>
            <a:off x="2325237" y="406068"/>
            <a:ext cx="7541525" cy="890647"/>
          </a:xfrm>
        </p:spPr>
        <p:txBody>
          <a:bodyPr/>
          <a:lstStyle/>
          <a:p>
            <a:pPr algn="ctr"/>
            <a:r>
              <a:rPr lang="en-US" dirty="0"/>
              <a:t>Word Roots Challenge</a:t>
            </a:r>
          </a:p>
        </p:txBody>
      </p:sp>
      <p:sp>
        <p:nvSpPr>
          <p:cNvPr id="38" name="Subtitle 2">
            <a:extLst>
              <a:ext uri="{FF2B5EF4-FFF2-40B4-BE49-F238E27FC236}">
                <a16:creationId xmlns:a16="http://schemas.microsoft.com/office/drawing/2014/main" id="{1EB3C4FF-7E63-6D4F-A7D1-DBDEB7ED4F8D}"/>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pic>
        <p:nvPicPr>
          <p:cNvPr id="4" name="Graphic 3" descr="Tree With Roots">
            <a:extLst>
              <a:ext uri="{FF2B5EF4-FFF2-40B4-BE49-F238E27FC236}">
                <a16:creationId xmlns:a16="http://schemas.microsoft.com/office/drawing/2014/main" id="{4A1A751F-FC6A-BE4F-B5EB-471B96C2F5B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18214" y="185552"/>
            <a:ext cx="914400" cy="914400"/>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4BFBDDE6-3FDB-9E46-ABAD-0416D287EA85}"/>
              </a:ext>
            </a:extLst>
          </p:cNvPr>
          <p:cNvPicPr>
            <a:picLocks noChangeAspect="1"/>
          </p:cNvPicPr>
          <p:nvPr/>
        </p:nvPicPr>
        <p:blipFill>
          <a:blip r:embed="rId6"/>
          <a:stretch>
            <a:fillRect/>
          </a:stretch>
        </p:blipFill>
        <p:spPr>
          <a:xfrm>
            <a:off x="2519438" y="179718"/>
            <a:ext cx="914400" cy="637082"/>
          </a:xfrm>
          <a:prstGeom prst="rect">
            <a:avLst/>
          </a:prstGeom>
        </p:spPr>
      </p:pic>
      <p:sp>
        <p:nvSpPr>
          <p:cNvPr id="41" name="TextBox 40">
            <a:extLst>
              <a:ext uri="{FF2B5EF4-FFF2-40B4-BE49-F238E27FC236}">
                <a16:creationId xmlns:a16="http://schemas.microsoft.com/office/drawing/2014/main" id="{CD832C03-0DEC-1D47-94DF-F926EA35A3F4}"/>
              </a:ext>
            </a:extLst>
          </p:cNvPr>
          <p:cNvSpPr txBox="1"/>
          <p:nvPr/>
        </p:nvSpPr>
        <p:spPr>
          <a:xfrm>
            <a:off x="836149" y="1987185"/>
            <a:ext cx="1446229" cy="646331"/>
          </a:xfrm>
          <a:prstGeom prst="rect">
            <a:avLst/>
          </a:prstGeom>
          <a:noFill/>
        </p:spPr>
        <p:txBody>
          <a:bodyPr wrap="none" rtlCol="0">
            <a:spAutoFit/>
          </a:bodyPr>
          <a:lstStyle/>
          <a:p>
            <a:pPr algn="ctr"/>
            <a:r>
              <a:rPr lang="en-US" sz="3600" b="1" dirty="0"/>
              <a:t>annus </a:t>
            </a:r>
          </a:p>
        </p:txBody>
      </p:sp>
      <p:sp>
        <p:nvSpPr>
          <p:cNvPr id="24" name="TextBox 23">
            <a:extLst>
              <a:ext uri="{FF2B5EF4-FFF2-40B4-BE49-F238E27FC236}">
                <a16:creationId xmlns:a16="http://schemas.microsoft.com/office/drawing/2014/main" id="{A5E5452D-C55D-7041-AA50-0CB47003933C}"/>
              </a:ext>
            </a:extLst>
          </p:cNvPr>
          <p:cNvSpPr txBox="1"/>
          <p:nvPr/>
        </p:nvSpPr>
        <p:spPr>
          <a:xfrm>
            <a:off x="4931094" y="5707318"/>
            <a:ext cx="2630079" cy="646331"/>
          </a:xfrm>
          <a:prstGeom prst="rect">
            <a:avLst/>
          </a:prstGeom>
          <a:noFill/>
        </p:spPr>
        <p:txBody>
          <a:bodyPr wrap="none" rtlCol="0">
            <a:spAutoFit/>
          </a:bodyPr>
          <a:lstStyle/>
          <a:p>
            <a:pPr algn="ctr"/>
            <a:r>
              <a:rPr lang="en-US" sz="3600" b="1" dirty="0"/>
              <a:t>scire/</a:t>
            </a:r>
            <a:r>
              <a:rPr lang="en-US" sz="3600" b="1"/>
              <a:t>nescire</a:t>
            </a:r>
            <a:endParaRPr lang="en-US" sz="3600" b="1" dirty="0"/>
          </a:p>
        </p:txBody>
      </p:sp>
      <p:sp>
        <p:nvSpPr>
          <p:cNvPr id="39" name="TextBox 38">
            <a:extLst>
              <a:ext uri="{FF2B5EF4-FFF2-40B4-BE49-F238E27FC236}">
                <a16:creationId xmlns:a16="http://schemas.microsoft.com/office/drawing/2014/main" id="{0CE04474-F92A-BD4B-BB24-05F459A52E51}"/>
              </a:ext>
            </a:extLst>
          </p:cNvPr>
          <p:cNvSpPr txBox="1"/>
          <p:nvPr/>
        </p:nvSpPr>
        <p:spPr>
          <a:xfrm>
            <a:off x="10270898" y="1716692"/>
            <a:ext cx="1574470" cy="646331"/>
          </a:xfrm>
          <a:prstGeom prst="rect">
            <a:avLst/>
          </a:prstGeom>
          <a:noFill/>
        </p:spPr>
        <p:txBody>
          <a:bodyPr wrap="none" rtlCol="0">
            <a:spAutoFit/>
          </a:bodyPr>
          <a:lstStyle/>
          <a:p>
            <a:pPr algn="ctr"/>
            <a:r>
              <a:rPr lang="en-US" sz="3600" b="1" dirty="0" err="1"/>
              <a:t>aequus</a:t>
            </a:r>
            <a:endParaRPr lang="en-US" sz="3600" b="1" dirty="0"/>
          </a:p>
        </p:txBody>
      </p:sp>
      <p:sp>
        <p:nvSpPr>
          <p:cNvPr id="45" name="TextBox 44">
            <a:extLst>
              <a:ext uri="{FF2B5EF4-FFF2-40B4-BE49-F238E27FC236}">
                <a16:creationId xmlns:a16="http://schemas.microsoft.com/office/drawing/2014/main" id="{10E7A833-72AB-C143-BBB9-BF812C308876}"/>
              </a:ext>
            </a:extLst>
          </p:cNvPr>
          <p:cNvSpPr txBox="1"/>
          <p:nvPr/>
        </p:nvSpPr>
        <p:spPr>
          <a:xfrm>
            <a:off x="1132380" y="4719586"/>
            <a:ext cx="899926" cy="646331"/>
          </a:xfrm>
          <a:prstGeom prst="rect">
            <a:avLst/>
          </a:prstGeom>
          <a:noFill/>
        </p:spPr>
        <p:txBody>
          <a:bodyPr wrap="none" rtlCol="0">
            <a:spAutoFit/>
          </a:bodyPr>
          <a:lstStyle/>
          <a:p>
            <a:pPr algn="ctr"/>
            <a:r>
              <a:rPr lang="en-US" sz="3600" b="1" dirty="0"/>
              <a:t>vita</a:t>
            </a:r>
          </a:p>
        </p:txBody>
      </p:sp>
      <p:sp>
        <p:nvSpPr>
          <p:cNvPr id="27" name="TextBox 26">
            <a:extLst>
              <a:ext uri="{FF2B5EF4-FFF2-40B4-BE49-F238E27FC236}">
                <a16:creationId xmlns:a16="http://schemas.microsoft.com/office/drawing/2014/main" id="{B6D8B820-681A-1D49-BB1A-F3D6031D5115}"/>
              </a:ext>
            </a:extLst>
          </p:cNvPr>
          <p:cNvSpPr txBox="1"/>
          <p:nvPr/>
        </p:nvSpPr>
        <p:spPr>
          <a:xfrm>
            <a:off x="4784354" y="2680113"/>
            <a:ext cx="3371503" cy="1631216"/>
          </a:xfrm>
          <a:prstGeom prst="rect">
            <a:avLst/>
          </a:prstGeom>
          <a:noFill/>
        </p:spPr>
        <p:txBody>
          <a:bodyPr wrap="square" rtlCol="0">
            <a:spAutoFit/>
          </a:bodyPr>
          <a:lstStyle/>
          <a:p>
            <a:pPr algn="ctr"/>
            <a:r>
              <a:rPr lang="en-US" sz="2800" b="1" dirty="0">
                <a:solidFill>
                  <a:srgbClr val="C00000"/>
                </a:solidFill>
              </a:rPr>
              <a:t>equator</a:t>
            </a:r>
          </a:p>
          <a:p>
            <a:pPr algn="ctr"/>
            <a:r>
              <a:rPr lang="en-US" dirty="0">
                <a:solidFill>
                  <a:srgbClr val="C00000"/>
                </a:solidFill>
              </a:rPr>
              <a:t>an imaginary line around the middle of the Earth at an equal distance from the North Pole and the South Pole</a:t>
            </a:r>
          </a:p>
        </p:txBody>
      </p:sp>
      <p:sp>
        <p:nvSpPr>
          <p:cNvPr id="6" name="TextBox 5">
            <a:extLst>
              <a:ext uri="{FF2B5EF4-FFF2-40B4-BE49-F238E27FC236}">
                <a16:creationId xmlns:a16="http://schemas.microsoft.com/office/drawing/2014/main" id="{C5292A07-5E1A-0345-8242-26D75C96136A}"/>
              </a:ext>
            </a:extLst>
          </p:cNvPr>
          <p:cNvSpPr txBox="1"/>
          <p:nvPr/>
        </p:nvSpPr>
        <p:spPr>
          <a:xfrm>
            <a:off x="5168233" y="2694466"/>
            <a:ext cx="2153535" cy="800219"/>
          </a:xfrm>
          <a:prstGeom prst="rect">
            <a:avLst/>
          </a:prstGeom>
          <a:noFill/>
        </p:spPr>
        <p:txBody>
          <a:bodyPr wrap="square" rtlCol="0">
            <a:spAutoFit/>
          </a:bodyPr>
          <a:lstStyle/>
          <a:p>
            <a:pPr algn="ctr"/>
            <a:r>
              <a:rPr lang="en-US" sz="2800" b="1" dirty="0" err="1">
                <a:solidFill>
                  <a:schemeClr val="accent2"/>
                </a:solidFill>
              </a:rPr>
              <a:t>revitalise</a:t>
            </a:r>
            <a:endParaRPr lang="en-US" sz="2800" b="1" dirty="0">
              <a:solidFill>
                <a:schemeClr val="accent2"/>
              </a:solidFill>
            </a:endParaRPr>
          </a:p>
          <a:p>
            <a:pPr algn="ctr"/>
            <a:r>
              <a:rPr lang="en-US" dirty="0">
                <a:solidFill>
                  <a:schemeClr val="accent2"/>
                </a:solidFill>
              </a:rPr>
              <a:t>to bring back to life</a:t>
            </a:r>
          </a:p>
        </p:txBody>
      </p:sp>
      <p:sp>
        <p:nvSpPr>
          <p:cNvPr id="29" name="TextBox 28">
            <a:extLst>
              <a:ext uri="{FF2B5EF4-FFF2-40B4-BE49-F238E27FC236}">
                <a16:creationId xmlns:a16="http://schemas.microsoft.com/office/drawing/2014/main" id="{CB899B7B-65D3-1D47-A0FB-1256F4AFD558}"/>
              </a:ext>
            </a:extLst>
          </p:cNvPr>
          <p:cNvSpPr txBox="1"/>
          <p:nvPr/>
        </p:nvSpPr>
        <p:spPr>
          <a:xfrm>
            <a:off x="4784355" y="2686657"/>
            <a:ext cx="2921290" cy="1077218"/>
          </a:xfrm>
          <a:prstGeom prst="rect">
            <a:avLst/>
          </a:prstGeom>
          <a:noFill/>
        </p:spPr>
        <p:txBody>
          <a:bodyPr wrap="square" rtlCol="0">
            <a:spAutoFit/>
          </a:bodyPr>
          <a:lstStyle/>
          <a:p>
            <a:pPr algn="ctr"/>
            <a:r>
              <a:rPr lang="en-US" sz="2800" b="1" dirty="0">
                <a:solidFill>
                  <a:schemeClr val="accent6"/>
                </a:solidFill>
              </a:rPr>
              <a:t>conscience</a:t>
            </a:r>
          </a:p>
          <a:p>
            <a:pPr algn="ctr"/>
            <a:r>
              <a:rPr lang="en-US" dirty="0">
                <a:solidFill>
                  <a:schemeClr val="accent6"/>
                </a:solidFill>
              </a:rPr>
              <a:t>a person’s sense of right and wrong</a:t>
            </a:r>
          </a:p>
        </p:txBody>
      </p:sp>
      <p:sp>
        <p:nvSpPr>
          <p:cNvPr id="32" name="TextBox 31">
            <a:extLst>
              <a:ext uri="{FF2B5EF4-FFF2-40B4-BE49-F238E27FC236}">
                <a16:creationId xmlns:a16="http://schemas.microsoft.com/office/drawing/2014/main" id="{44785901-DFB9-CC4B-A29A-C2BF74431AF4}"/>
              </a:ext>
            </a:extLst>
          </p:cNvPr>
          <p:cNvSpPr txBox="1"/>
          <p:nvPr/>
        </p:nvSpPr>
        <p:spPr>
          <a:xfrm>
            <a:off x="5178866" y="2714318"/>
            <a:ext cx="2142902" cy="1077218"/>
          </a:xfrm>
          <a:prstGeom prst="rect">
            <a:avLst/>
          </a:prstGeom>
          <a:noFill/>
        </p:spPr>
        <p:txBody>
          <a:bodyPr wrap="square" rtlCol="0">
            <a:spAutoFit/>
          </a:bodyPr>
          <a:lstStyle/>
          <a:p>
            <a:pPr algn="ctr"/>
            <a:r>
              <a:rPr lang="en-US" sz="2800" b="1" dirty="0">
                <a:solidFill>
                  <a:schemeClr val="accent4">
                    <a:lumMod val="75000"/>
                  </a:schemeClr>
                </a:solidFill>
              </a:rPr>
              <a:t>millennium</a:t>
            </a:r>
          </a:p>
          <a:p>
            <a:pPr algn="ctr"/>
            <a:r>
              <a:rPr lang="en-US" dirty="0">
                <a:solidFill>
                  <a:schemeClr val="accent4">
                    <a:lumMod val="75000"/>
                  </a:schemeClr>
                </a:solidFill>
              </a:rPr>
              <a:t>a period of a thousand years</a:t>
            </a:r>
          </a:p>
        </p:txBody>
      </p:sp>
      <p:sp>
        <p:nvSpPr>
          <p:cNvPr id="30" name="TextBox 29">
            <a:extLst>
              <a:ext uri="{FF2B5EF4-FFF2-40B4-BE49-F238E27FC236}">
                <a16:creationId xmlns:a16="http://schemas.microsoft.com/office/drawing/2014/main" id="{46A13427-2047-0748-B2AF-265B214DDDCC}"/>
              </a:ext>
            </a:extLst>
          </p:cNvPr>
          <p:cNvSpPr txBox="1"/>
          <p:nvPr/>
        </p:nvSpPr>
        <p:spPr>
          <a:xfrm>
            <a:off x="4821086" y="2728149"/>
            <a:ext cx="2786125" cy="1077218"/>
          </a:xfrm>
          <a:prstGeom prst="rect">
            <a:avLst/>
          </a:prstGeom>
          <a:noFill/>
        </p:spPr>
        <p:txBody>
          <a:bodyPr wrap="square" rtlCol="0">
            <a:spAutoFit/>
          </a:bodyPr>
          <a:lstStyle/>
          <a:p>
            <a:pPr algn="ctr"/>
            <a:r>
              <a:rPr lang="en-US" sz="2800" b="1" dirty="0">
                <a:solidFill>
                  <a:srgbClr val="0070C0"/>
                </a:solidFill>
              </a:rPr>
              <a:t>multiple</a:t>
            </a:r>
          </a:p>
          <a:p>
            <a:pPr algn="ctr"/>
            <a:r>
              <a:rPr lang="en-US" dirty="0">
                <a:solidFill>
                  <a:srgbClr val="0070C0"/>
                </a:solidFill>
              </a:rPr>
              <a:t>in </a:t>
            </a:r>
            <a:r>
              <a:rPr lang="en-US" dirty="0" err="1">
                <a:solidFill>
                  <a:srgbClr val="0070C0"/>
                </a:solidFill>
              </a:rPr>
              <a:t>maths</a:t>
            </a:r>
            <a:r>
              <a:rPr lang="en-US" dirty="0">
                <a:solidFill>
                  <a:srgbClr val="0070C0"/>
                </a:solidFill>
              </a:rPr>
              <a:t>, the result of multiplying numbers</a:t>
            </a:r>
          </a:p>
        </p:txBody>
      </p:sp>
      <p:sp>
        <p:nvSpPr>
          <p:cNvPr id="48" name="TextBox 47">
            <a:extLst>
              <a:ext uri="{FF2B5EF4-FFF2-40B4-BE49-F238E27FC236}">
                <a16:creationId xmlns:a16="http://schemas.microsoft.com/office/drawing/2014/main" id="{2ECAA3D4-17FF-5A47-A266-4FB4F3503447}"/>
              </a:ext>
            </a:extLst>
          </p:cNvPr>
          <p:cNvSpPr txBox="1"/>
          <p:nvPr/>
        </p:nvSpPr>
        <p:spPr>
          <a:xfrm>
            <a:off x="10235216" y="5153150"/>
            <a:ext cx="1731921" cy="1200329"/>
          </a:xfrm>
          <a:prstGeom prst="rect">
            <a:avLst/>
          </a:prstGeom>
          <a:noFill/>
        </p:spPr>
        <p:txBody>
          <a:bodyPr wrap="square" rtlCol="0">
            <a:spAutoFit/>
          </a:bodyPr>
          <a:lstStyle/>
          <a:p>
            <a:pPr algn="ctr"/>
            <a:r>
              <a:rPr lang="en-US" sz="3600" b="1" dirty="0" err="1"/>
              <a:t>multus</a:t>
            </a:r>
            <a:r>
              <a:rPr lang="en-US" sz="3600" b="1" dirty="0"/>
              <a:t>/</a:t>
            </a:r>
          </a:p>
          <a:p>
            <a:pPr algn="ctr"/>
            <a:r>
              <a:rPr lang="en-US" sz="3600" b="1" dirty="0" err="1"/>
              <a:t>multa</a:t>
            </a:r>
            <a:endParaRPr lang="en-US" sz="3600" b="1" dirty="0"/>
          </a:p>
        </p:txBody>
      </p:sp>
      <p:pic>
        <p:nvPicPr>
          <p:cNvPr id="31" name="Picture 30" descr="A set of scales&#10;&#10;Description automatically generated with low confidence">
            <a:extLst>
              <a:ext uri="{FF2B5EF4-FFF2-40B4-BE49-F238E27FC236}">
                <a16:creationId xmlns:a16="http://schemas.microsoft.com/office/drawing/2014/main" id="{460A8A1F-4117-0049-BEE9-A50BC2264DC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353122" y="685868"/>
            <a:ext cx="1313104" cy="1218466"/>
          </a:xfrm>
          <a:prstGeom prst="rect">
            <a:avLst/>
          </a:prstGeom>
        </p:spPr>
      </p:pic>
      <p:pic>
        <p:nvPicPr>
          <p:cNvPr id="21" name="Picture 20" descr="A picture containing indoor, toy, doll&#10;&#10;Description automatically generated">
            <a:extLst>
              <a:ext uri="{FF2B5EF4-FFF2-40B4-BE49-F238E27FC236}">
                <a16:creationId xmlns:a16="http://schemas.microsoft.com/office/drawing/2014/main" id="{51137719-4B6E-2247-9DDF-8057AE49857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035127" y="5209140"/>
            <a:ext cx="895967" cy="1479946"/>
          </a:xfrm>
          <a:prstGeom prst="rect">
            <a:avLst/>
          </a:prstGeom>
        </p:spPr>
      </p:pic>
      <p:pic>
        <p:nvPicPr>
          <p:cNvPr id="23" name="Picture 22" descr="Calendar&#10;&#10;Description automatically generated">
            <a:extLst>
              <a:ext uri="{FF2B5EF4-FFF2-40B4-BE49-F238E27FC236}">
                <a16:creationId xmlns:a16="http://schemas.microsoft.com/office/drawing/2014/main" id="{3F73AAB5-2787-7348-8EAF-C6088E19A95A}"/>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954775" y="976311"/>
            <a:ext cx="1044879" cy="1155700"/>
          </a:xfrm>
          <a:prstGeom prst="rect">
            <a:avLst/>
          </a:prstGeom>
        </p:spPr>
      </p:pic>
      <p:pic>
        <p:nvPicPr>
          <p:cNvPr id="35" name="Picture 34" descr="A picture containing text, monitor, computer, electronics&#10;&#10;Description automatically generated">
            <a:extLst>
              <a:ext uri="{FF2B5EF4-FFF2-40B4-BE49-F238E27FC236}">
                <a16:creationId xmlns:a16="http://schemas.microsoft.com/office/drawing/2014/main" id="{1B13E179-4FBC-284E-BF3D-801172467F76}"/>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633674" y="4277225"/>
            <a:ext cx="937278" cy="944273"/>
          </a:xfrm>
          <a:prstGeom prst="rect">
            <a:avLst/>
          </a:prstGeom>
        </p:spPr>
      </p:pic>
    </p:spTree>
    <p:extLst>
      <p:ext uri="{BB962C8B-B14F-4D97-AF65-F5344CB8AC3E}">
        <p14:creationId xmlns:p14="http://schemas.microsoft.com/office/powerpoint/2010/main" val="274606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8.33333E-7 -2.22222E-6 L 0.20351 -0.23194 " pathEditMode="relative" rAng="0" ptsTypes="AA">
                                      <p:cBhvr>
                                        <p:cTn id="10" dur="2000" fill="hold"/>
                                        <p:tgtEl>
                                          <p:spTgt spid="27"/>
                                        </p:tgtEl>
                                        <p:attrNameLst>
                                          <p:attrName>ppt_x</p:attrName>
                                          <p:attrName>ppt_y</p:attrName>
                                        </p:attrNameLst>
                                      </p:cBhvr>
                                      <p:rCtr x="10169" y="-11597"/>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4.16667E-7 2.59259E-6 L -0.28242 0.18379 " pathEditMode="relative" rAng="0" ptsTypes="AA">
                                      <p:cBhvr>
                                        <p:cTn id="18" dur="2000" fill="hold"/>
                                        <p:tgtEl>
                                          <p:spTgt spid="6"/>
                                        </p:tgtEl>
                                        <p:attrNameLst>
                                          <p:attrName>ppt_x</p:attrName>
                                          <p:attrName>ppt_y</p:attrName>
                                        </p:attrNameLst>
                                      </p:cBhvr>
                                      <p:rCtr x="-14128" y="9190"/>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0.01719 1.11111E-6 L 0.00182 0.26319 " pathEditMode="relative" rAng="0" ptsTypes="AA">
                                      <p:cBhvr>
                                        <p:cTn id="26" dur="2000" fill="hold"/>
                                        <p:tgtEl>
                                          <p:spTgt spid="29"/>
                                        </p:tgtEl>
                                        <p:attrNameLst>
                                          <p:attrName>ppt_x</p:attrName>
                                          <p:attrName>ppt_y</p:attrName>
                                        </p:attrNameLst>
                                      </p:cBhvr>
                                      <p:rCtr x="951" y="13148"/>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2.08333E-7 4.44444E-6 L -0.23099 -0.21575 " pathEditMode="relative" rAng="0" ptsTypes="AA">
                                      <p:cBhvr>
                                        <p:cTn id="34" dur="2000" fill="hold"/>
                                        <p:tgtEl>
                                          <p:spTgt spid="32"/>
                                        </p:tgtEl>
                                        <p:attrNameLst>
                                          <p:attrName>ppt_x</p:attrName>
                                          <p:attrName>ppt_y</p:attrName>
                                        </p:attrNameLst>
                                      </p:cBhvr>
                                      <p:rCtr x="-11549" y="-10787"/>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0" nodeType="clickEffect">
                                  <p:stCondLst>
                                    <p:cond delay="0"/>
                                  </p:stCondLst>
                                  <p:childTnLst>
                                    <p:animMotion origin="layout" path="M 4.58333E-6 1.11111E-6 L 0.25481 0.16412 " pathEditMode="relative" rAng="0" ptsTypes="AA">
                                      <p:cBhvr>
                                        <p:cTn id="42" dur="2000" fill="hold"/>
                                        <p:tgtEl>
                                          <p:spTgt spid="30"/>
                                        </p:tgtEl>
                                        <p:attrNameLst>
                                          <p:attrName>ppt_x</p:attrName>
                                          <p:attrName>ppt_y</p:attrName>
                                        </p:attrNameLst>
                                      </p:cBhvr>
                                      <p:rCtr x="12734" y="81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P spid="6" grpId="0"/>
      <p:bldP spid="6" grpId="1"/>
      <p:bldP spid="29" grpId="0"/>
      <p:bldP spid="29" grpId="1"/>
      <p:bldP spid="32" grpId="0"/>
      <p:bldP spid="32" grpId="1"/>
      <p:bldP spid="30" grpId="0"/>
      <p:bldP spid="3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A picture containing drawing&#10;&#10;Description automatically generated">
            <a:extLst>
              <a:ext uri="{FF2B5EF4-FFF2-40B4-BE49-F238E27FC236}">
                <a16:creationId xmlns:a16="http://schemas.microsoft.com/office/drawing/2014/main" id="{8D657660-CE74-3F48-93DF-A5A658DFA4B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364258" y="403002"/>
            <a:ext cx="775394" cy="834286"/>
          </a:xfrm>
          <a:prstGeom prst="rect">
            <a:avLst/>
          </a:prstGeom>
        </p:spPr>
      </p:pic>
      <p:sp>
        <p:nvSpPr>
          <p:cNvPr id="5" name="Title 4">
            <a:extLst>
              <a:ext uri="{FF2B5EF4-FFF2-40B4-BE49-F238E27FC236}">
                <a16:creationId xmlns:a16="http://schemas.microsoft.com/office/drawing/2014/main" id="{DA53BDBF-4A55-254D-A6E2-971E5478A968}"/>
              </a:ext>
            </a:extLst>
          </p:cNvPr>
          <p:cNvSpPr>
            <a:spLocks noGrp="1"/>
          </p:cNvSpPr>
          <p:nvPr>
            <p:ph type="title"/>
          </p:nvPr>
        </p:nvSpPr>
        <p:spPr>
          <a:xfrm>
            <a:off x="4163880" y="500652"/>
            <a:ext cx="4734716" cy="736636"/>
          </a:xfrm>
        </p:spPr>
        <p:txBody>
          <a:bodyPr>
            <a:normAutofit/>
          </a:bodyPr>
          <a:lstStyle/>
          <a:p>
            <a:pPr algn="ctr"/>
            <a:r>
              <a:rPr lang="en-US" dirty="0"/>
              <a:t>Quick fire sentences</a:t>
            </a:r>
            <a:endParaRPr lang="en-US" sz="3600" dirty="0"/>
          </a:p>
        </p:txBody>
      </p:sp>
      <p:sp>
        <p:nvSpPr>
          <p:cNvPr id="76" name="TextBox 75">
            <a:extLst>
              <a:ext uri="{FF2B5EF4-FFF2-40B4-BE49-F238E27FC236}">
                <a16:creationId xmlns:a16="http://schemas.microsoft.com/office/drawing/2014/main" id="{3A835E9D-2953-404C-8998-E0D7D9126FB0}"/>
              </a:ext>
            </a:extLst>
          </p:cNvPr>
          <p:cNvSpPr txBox="1"/>
          <p:nvPr/>
        </p:nvSpPr>
        <p:spPr>
          <a:xfrm>
            <a:off x="5315548" y="3448009"/>
            <a:ext cx="3673492" cy="1015663"/>
          </a:xfrm>
          <a:prstGeom prst="rect">
            <a:avLst/>
          </a:prstGeom>
          <a:noFill/>
        </p:spPr>
        <p:txBody>
          <a:bodyPr wrap="square" rtlCol="0">
            <a:spAutoFit/>
          </a:bodyPr>
          <a:lstStyle/>
          <a:p>
            <a:r>
              <a:rPr lang="en-US" sz="6000" b="1" dirty="0" err="1"/>
              <a:t>clama</a:t>
            </a:r>
            <a:r>
              <a:rPr lang="en-US" sz="6000" b="1" dirty="0" err="1">
                <a:solidFill>
                  <a:schemeClr val="accent6"/>
                </a:solidFill>
              </a:rPr>
              <a:t>bas</a:t>
            </a:r>
            <a:endParaRPr lang="en-US" sz="6000" b="1" dirty="0">
              <a:solidFill>
                <a:schemeClr val="accent6"/>
              </a:solidFill>
            </a:endParaRPr>
          </a:p>
        </p:txBody>
      </p:sp>
      <p:sp>
        <p:nvSpPr>
          <p:cNvPr id="55" name="Subtitle 2">
            <a:extLst>
              <a:ext uri="{FF2B5EF4-FFF2-40B4-BE49-F238E27FC236}">
                <a16:creationId xmlns:a16="http://schemas.microsoft.com/office/drawing/2014/main" id="{66DD903D-8C6C-BF4E-8677-31809022EABE}"/>
              </a:ext>
            </a:extLst>
          </p:cNvPr>
          <p:cNvSpPr txBox="1">
            <a:spLocks/>
          </p:cNvSpPr>
          <p:nvPr/>
        </p:nvSpPr>
        <p:spPr>
          <a:xfrm>
            <a:off x="200165" y="6492875"/>
            <a:ext cx="3883103"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graphicFrame>
        <p:nvGraphicFramePr>
          <p:cNvPr id="62" name="Table 11">
            <a:extLst>
              <a:ext uri="{FF2B5EF4-FFF2-40B4-BE49-F238E27FC236}">
                <a16:creationId xmlns:a16="http://schemas.microsoft.com/office/drawing/2014/main" id="{D61C1199-9119-884F-B16C-CE49628FEF18}"/>
              </a:ext>
            </a:extLst>
          </p:cNvPr>
          <p:cNvGraphicFramePr>
            <a:graphicFrameLocks noGrp="1"/>
          </p:cNvGraphicFramePr>
          <p:nvPr/>
        </p:nvGraphicFramePr>
        <p:xfrm>
          <a:off x="3197138" y="5830111"/>
          <a:ext cx="2164954" cy="911316"/>
        </p:xfrm>
        <a:graphic>
          <a:graphicData uri="http://schemas.openxmlformats.org/drawingml/2006/table">
            <a:tbl>
              <a:tblPr firstRow="1" bandRow="1">
                <a:tableStyleId>{5940675A-B579-460E-94D1-54222C63F5DA}</a:tableStyleId>
              </a:tblPr>
              <a:tblGrid>
                <a:gridCol w="736068">
                  <a:extLst>
                    <a:ext uri="{9D8B030D-6E8A-4147-A177-3AD203B41FA5}">
                      <a16:colId xmlns:a16="http://schemas.microsoft.com/office/drawing/2014/main" val="3344248031"/>
                    </a:ext>
                  </a:extLst>
                </a:gridCol>
                <a:gridCol w="346408">
                  <a:extLst>
                    <a:ext uri="{9D8B030D-6E8A-4147-A177-3AD203B41FA5}">
                      <a16:colId xmlns:a16="http://schemas.microsoft.com/office/drawing/2014/main" val="3798047128"/>
                    </a:ext>
                  </a:extLst>
                </a:gridCol>
                <a:gridCol w="541239">
                  <a:extLst>
                    <a:ext uri="{9D8B030D-6E8A-4147-A177-3AD203B41FA5}">
                      <a16:colId xmlns:a16="http://schemas.microsoft.com/office/drawing/2014/main" val="2283093568"/>
                    </a:ext>
                  </a:extLst>
                </a:gridCol>
                <a:gridCol w="541239">
                  <a:extLst>
                    <a:ext uri="{9D8B030D-6E8A-4147-A177-3AD203B41FA5}">
                      <a16:colId xmlns:a16="http://schemas.microsoft.com/office/drawing/2014/main" val="1688037205"/>
                    </a:ext>
                  </a:extLst>
                </a:gridCol>
              </a:tblGrid>
              <a:tr h="232652">
                <a:tc gridSpan="4">
                  <a:txBody>
                    <a:bodyPr/>
                    <a:lstStyle/>
                    <a:p>
                      <a:pPr algn="ctr"/>
                      <a:r>
                        <a:rPr lang="en-US" sz="1400" i="1" dirty="0"/>
                        <a:t>present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 o</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4" name="Table 11">
            <a:extLst>
              <a:ext uri="{FF2B5EF4-FFF2-40B4-BE49-F238E27FC236}">
                <a16:creationId xmlns:a16="http://schemas.microsoft.com/office/drawing/2014/main" id="{3AE6B09A-1DDC-234D-B33C-365E32821B5A}"/>
              </a:ext>
            </a:extLst>
          </p:cNvPr>
          <p:cNvGraphicFramePr>
            <a:graphicFrameLocks noGrp="1"/>
          </p:cNvGraphicFramePr>
          <p:nvPr/>
        </p:nvGraphicFramePr>
        <p:xfrm>
          <a:off x="5747433" y="5827142"/>
          <a:ext cx="2164954" cy="911316"/>
        </p:xfrm>
        <a:graphic>
          <a:graphicData uri="http://schemas.openxmlformats.org/drawingml/2006/table">
            <a:tbl>
              <a:tblPr firstRow="1" bandRow="1">
                <a:tableStyleId>{5940675A-B579-460E-94D1-54222C63F5DA}</a:tableStyleId>
              </a:tblPr>
              <a:tblGrid>
                <a:gridCol w="590311">
                  <a:extLst>
                    <a:ext uri="{9D8B030D-6E8A-4147-A177-3AD203B41FA5}">
                      <a16:colId xmlns:a16="http://schemas.microsoft.com/office/drawing/2014/main" val="3344248031"/>
                    </a:ext>
                  </a:extLst>
                </a:gridCol>
                <a:gridCol w="535823">
                  <a:extLst>
                    <a:ext uri="{9D8B030D-6E8A-4147-A177-3AD203B41FA5}">
                      <a16:colId xmlns:a16="http://schemas.microsoft.com/office/drawing/2014/main" val="3798047128"/>
                    </a:ext>
                  </a:extLst>
                </a:gridCol>
                <a:gridCol w="446518">
                  <a:extLst>
                    <a:ext uri="{9D8B030D-6E8A-4147-A177-3AD203B41FA5}">
                      <a16:colId xmlns:a16="http://schemas.microsoft.com/office/drawing/2014/main" val="2283093568"/>
                    </a:ext>
                  </a:extLst>
                </a:gridCol>
                <a:gridCol w="592302">
                  <a:extLst>
                    <a:ext uri="{9D8B030D-6E8A-4147-A177-3AD203B41FA5}">
                      <a16:colId xmlns:a16="http://schemas.microsoft.com/office/drawing/2014/main" val="1688037205"/>
                    </a:ext>
                  </a:extLst>
                </a:gridCol>
              </a:tblGrid>
              <a:tr h="232652">
                <a:tc gridSpan="4">
                  <a:txBody>
                    <a:bodyPr/>
                    <a:lstStyle/>
                    <a:p>
                      <a:pPr algn="ctr"/>
                      <a:r>
                        <a:rPr lang="en-US" sz="1400" i="1" dirty="0"/>
                        <a:t>past continuous</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bam</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bas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bat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5" name="Table 11">
            <a:extLst>
              <a:ext uri="{FF2B5EF4-FFF2-40B4-BE49-F238E27FC236}">
                <a16:creationId xmlns:a16="http://schemas.microsoft.com/office/drawing/2014/main" id="{310E9D2E-ED72-0249-9C48-E2C7DCAE633A}"/>
              </a:ext>
            </a:extLst>
          </p:cNvPr>
          <p:cNvGraphicFramePr>
            <a:graphicFrameLocks noGrp="1"/>
          </p:cNvGraphicFramePr>
          <p:nvPr/>
        </p:nvGraphicFramePr>
        <p:xfrm>
          <a:off x="8310244" y="5827142"/>
          <a:ext cx="2164955" cy="911316"/>
        </p:xfrm>
        <a:graphic>
          <a:graphicData uri="http://schemas.openxmlformats.org/drawingml/2006/table">
            <a:tbl>
              <a:tblPr firstRow="1" bandRow="1">
                <a:tableStyleId>{5940675A-B579-460E-94D1-54222C63F5DA}</a:tableStyleId>
              </a:tblPr>
              <a:tblGrid>
                <a:gridCol w="622367">
                  <a:extLst>
                    <a:ext uri="{9D8B030D-6E8A-4147-A177-3AD203B41FA5}">
                      <a16:colId xmlns:a16="http://schemas.microsoft.com/office/drawing/2014/main" val="3344248031"/>
                    </a:ext>
                  </a:extLst>
                </a:gridCol>
                <a:gridCol w="424210">
                  <a:extLst>
                    <a:ext uri="{9D8B030D-6E8A-4147-A177-3AD203B41FA5}">
                      <a16:colId xmlns:a16="http://schemas.microsoft.com/office/drawing/2014/main" val="3798047128"/>
                    </a:ext>
                  </a:extLst>
                </a:gridCol>
                <a:gridCol w="419277">
                  <a:extLst>
                    <a:ext uri="{9D8B030D-6E8A-4147-A177-3AD203B41FA5}">
                      <a16:colId xmlns:a16="http://schemas.microsoft.com/office/drawing/2014/main" val="2283093568"/>
                    </a:ext>
                  </a:extLst>
                </a:gridCol>
                <a:gridCol w="699101">
                  <a:extLst>
                    <a:ext uri="{9D8B030D-6E8A-4147-A177-3AD203B41FA5}">
                      <a16:colId xmlns:a16="http://schemas.microsoft.com/office/drawing/2014/main" val="1688037205"/>
                    </a:ext>
                  </a:extLst>
                </a:gridCol>
              </a:tblGrid>
              <a:tr h="232652">
                <a:tc gridSpan="4">
                  <a:txBody>
                    <a:bodyPr/>
                    <a:lstStyle/>
                    <a:p>
                      <a:pPr algn="ctr"/>
                      <a:r>
                        <a:rPr lang="en-US" sz="1400" i="1" dirty="0"/>
                        <a:t>simple past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err="1">
                          <a:solidFill>
                            <a:schemeClr val="accent1"/>
                          </a:solidFill>
                        </a:rPr>
                        <a:t>i</a:t>
                      </a:r>
                      <a:endParaRPr lang="en-US" sz="1400" b="1" dirty="0">
                        <a:solidFill>
                          <a:schemeClr val="accent1"/>
                        </a:solidFill>
                      </a:endParaRP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imus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err="1">
                          <a:solidFill>
                            <a:schemeClr val="accent6"/>
                          </a:solidFill>
                        </a:rPr>
                        <a:t>isti</a:t>
                      </a:r>
                      <a:endParaRPr lang="en-US" sz="1400" b="1" dirty="0">
                        <a:solidFill>
                          <a:schemeClr val="accent6"/>
                        </a:solidFill>
                      </a:endParaRP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err="1">
                          <a:solidFill>
                            <a:schemeClr val="accent6"/>
                          </a:solidFill>
                        </a:rPr>
                        <a:t>istis</a:t>
                      </a:r>
                      <a:endParaRPr lang="en-US" sz="1400" b="1" dirty="0">
                        <a:solidFill>
                          <a:schemeClr val="accent6"/>
                        </a:solidFill>
                      </a:endParaRP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it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erunt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sp>
        <p:nvSpPr>
          <p:cNvPr id="77" name="TextBox 76">
            <a:extLst>
              <a:ext uri="{FF2B5EF4-FFF2-40B4-BE49-F238E27FC236}">
                <a16:creationId xmlns:a16="http://schemas.microsoft.com/office/drawing/2014/main" id="{6F17A589-7BC6-5446-9350-96480DA1E8AB}"/>
              </a:ext>
            </a:extLst>
          </p:cNvPr>
          <p:cNvSpPr txBox="1"/>
          <p:nvPr/>
        </p:nvSpPr>
        <p:spPr>
          <a:xfrm>
            <a:off x="6620391" y="2677102"/>
            <a:ext cx="1683225" cy="1015663"/>
          </a:xfrm>
          <a:prstGeom prst="rect">
            <a:avLst/>
          </a:prstGeom>
          <a:noFill/>
        </p:spPr>
        <p:txBody>
          <a:bodyPr wrap="square" rtlCol="0">
            <a:spAutoFit/>
          </a:bodyPr>
          <a:lstStyle/>
          <a:p>
            <a:r>
              <a:rPr lang="en-US" sz="6000" b="1" dirty="0"/>
              <a:t>mihi</a:t>
            </a:r>
            <a:endParaRPr lang="en-US" sz="6000" b="1" dirty="0">
              <a:solidFill>
                <a:schemeClr val="accent1"/>
              </a:solidFill>
            </a:endParaRPr>
          </a:p>
        </p:txBody>
      </p:sp>
      <p:grpSp>
        <p:nvGrpSpPr>
          <p:cNvPr id="9" name="Group 8">
            <a:extLst>
              <a:ext uri="{FF2B5EF4-FFF2-40B4-BE49-F238E27FC236}">
                <a16:creationId xmlns:a16="http://schemas.microsoft.com/office/drawing/2014/main" id="{898D6919-9386-1D48-A9FB-81E5CD289BE8}"/>
              </a:ext>
            </a:extLst>
          </p:cNvPr>
          <p:cNvGrpSpPr/>
          <p:nvPr/>
        </p:nvGrpSpPr>
        <p:grpSpPr>
          <a:xfrm>
            <a:off x="4943465" y="2677101"/>
            <a:ext cx="4019551" cy="1810084"/>
            <a:chOff x="4943465" y="2677101"/>
            <a:chExt cx="4019551" cy="1810084"/>
          </a:xfrm>
        </p:grpSpPr>
        <p:sp>
          <p:nvSpPr>
            <p:cNvPr id="119" name="TextBox 118">
              <a:extLst>
                <a:ext uri="{FF2B5EF4-FFF2-40B4-BE49-F238E27FC236}">
                  <a16:creationId xmlns:a16="http://schemas.microsoft.com/office/drawing/2014/main" id="{2F45B42D-38D5-8849-BF9C-F149833391B1}"/>
                </a:ext>
              </a:extLst>
            </p:cNvPr>
            <p:cNvSpPr txBox="1"/>
            <p:nvPr/>
          </p:nvSpPr>
          <p:spPr>
            <a:xfrm>
              <a:off x="4943465" y="2677101"/>
              <a:ext cx="2751734" cy="1015663"/>
            </a:xfrm>
            <a:prstGeom prst="rect">
              <a:avLst/>
            </a:prstGeom>
            <a:noFill/>
          </p:spPr>
          <p:txBody>
            <a:bodyPr wrap="square" rtlCol="0">
              <a:spAutoFit/>
            </a:bodyPr>
            <a:lstStyle/>
            <a:p>
              <a:r>
                <a:rPr lang="en-US" sz="6000" b="1" dirty="0"/>
                <a:t>quid</a:t>
              </a:r>
            </a:p>
          </p:txBody>
        </p:sp>
        <p:sp>
          <p:nvSpPr>
            <p:cNvPr id="8" name="Rectangle 7">
              <a:extLst>
                <a:ext uri="{FF2B5EF4-FFF2-40B4-BE49-F238E27FC236}">
                  <a16:creationId xmlns:a16="http://schemas.microsoft.com/office/drawing/2014/main" id="{8D7CE501-AE67-FE4B-9C59-66C11BEEF0D5}"/>
                </a:ext>
              </a:extLst>
            </p:cNvPr>
            <p:cNvSpPr/>
            <p:nvPr/>
          </p:nvSpPr>
          <p:spPr>
            <a:xfrm>
              <a:off x="8422483" y="3471522"/>
              <a:ext cx="540533" cy="1015663"/>
            </a:xfrm>
            <a:prstGeom prst="rect">
              <a:avLst/>
            </a:prstGeom>
          </p:spPr>
          <p:txBody>
            <a:bodyPr wrap="none">
              <a:spAutoFit/>
            </a:bodyPr>
            <a:lstStyle/>
            <a:p>
              <a:r>
                <a:rPr lang="en-US" sz="6000" b="1" dirty="0"/>
                <a:t>?</a:t>
              </a:r>
              <a:endParaRPr lang="en-US" sz="6000" dirty="0"/>
            </a:p>
          </p:txBody>
        </p:sp>
      </p:grpSp>
      <p:sp>
        <p:nvSpPr>
          <p:cNvPr id="98" name="Rounded Rectangle 97">
            <a:extLst>
              <a:ext uri="{FF2B5EF4-FFF2-40B4-BE49-F238E27FC236}">
                <a16:creationId xmlns:a16="http://schemas.microsoft.com/office/drawing/2014/main" id="{5D1FDFDB-B5DB-CB41-9ACB-97578A7B9DD5}"/>
              </a:ext>
            </a:extLst>
          </p:cNvPr>
          <p:cNvSpPr/>
          <p:nvPr/>
        </p:nvSpPr>
        <p:spPr>
          <a:xfrm>
            <a:off x="115101" y="5479511"/>
            <a:ext cx="2966371" cy="586032"/>
          </a:xfrm>
          <a:prstGeom prst="roundRect">
            <a:avLst/>
          </a:prstGeom>
          <a:solidFill>
            <a:schemeClr val="accent4">
              <a:lumMod val="20000"/>
              <a:lumOff val="80000"/>
            </a:schemeClr>
          </a:solid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07E783DA-AECE-AE49-9EC9-3C8623DC27D1}"/>
              </a:ext>
            </a:extLst>
          </p:cNvPr>
          <p:cNvSpPr txBox="1"/>
          <p:nvPr/>
        </p:nvSpPr>
        <p:spPr>
          <a:xfrm>
            <a:off x="1091359" y="5418105"/>
            <a:ext cx="1112805" cy="338554"/>
          </a:xfrm>
          <a:prstGeom prst="rect">
            <a:avLst/>
          </a:prstGeom>
          <a:noFill/>
        </p:spPr>
        <p:txBody>
          <a:bodyPr wrap="none" rtlCol="0">
            <a:spAutoFit/>
          </a:bodyPr>
          <a:lstStyle/>
          <a:p>
            <a:r>
              <a:rPr lang="en-US" sz="1600" b="1" i="1" dirty="0">
                <a:solidFill>
                  <a:srgbClr val="945200"/>
                </a:solidFill>
              </a:rPr>
              <a:t>new words</a:t>
            </a:r>
          </a:p>
        </p:txBody>
      </p:sp>
      <p:sp>
        <p:nvSpPr>
          <p:cNvPr id="103" name="TextBox 102">
            <a:extLst>
              <a:ext uri="{FF2B5EF4-FFF2-40B4-BE49-F238E27FC236}">
                <a16:creationId xmlns:a16="http://schemas.microsoft.com/office/drawing/2014/main" id="{65356A39-481F-7743-9C2F-B405DAD2F2BE}"/>
              </a:ext>
            </a:extLst>
          </p:cNvPr>
          <p:cNvSpPr txBox="1"/>
          <p:nvPr/>
        </p:nvSpPr>
        <p:spPr>
          <a:xfrm>
            <a:off x="783489" y="5689734"/>
            <a:ext cx="1745927" cy="353943"/>
          </a:xfrm>
          <a:prstGeom prst="rect">
            <a:avLst/>
          </a:prstGeom>
          <a:noFill/>
        </p:spPr>
        <p:txBody>
          <a:bodyPr wrap="none" rtlCol="0">
            <a:spAutoFit/>
          </a:bodyPr>
          <a:lstStyle/>
          <a:p>
            <a:r>
              <a:rPr lang="en-US" sz="1700" b="1" dirty="0"/>
              <a:t>mihi </a:t>
            </a:r>
            <a:r>
              <a:rPr lang="en-US" sz="1700" dirty="0"/>
              <a:t>to me/at me</a:t>
            </a:r>
            <a:endParaRPr lang="en-US" sz="1700" b="1" dirty="0"/>
          </a:p>
        </p:txBody>
      </p:sp>
      <p:sp>
        <p:nvSpPr>
          <p:cNvPr id="177" name="TextBox 176">
            <a:extLst>
              <a:ext uri="{FF2B5EF4-FFF2-40B4-BE49-F238E27FC236}">
                <a16:creationId xmlns:a16="http://schemas.microsoft.com/office/drawing/2014/main" id="{9517BAD7-4059-FF44-9638-23E3F0147779}"/>
              </a:ext>
            </a:extLst>
          </p:cNvPr>
          <p:cNvSpPr txBox="1"/>
          <p:nvPr/>
        </p:nvSpPr>
        <p:spPr>
          <a:xfrm>
            <a:off x="1222154" y="5176441"/>
            <a:ext cx="502061" cy="307777"/>
          </a:xfrm>
          <a:prstGeom prst="rect">
            <a:avLst/>
          </a:prstGeom>
          <a:noFill/>
        </p:spPr>
        <p:txBody>
          <a:bodyPr wrap="none" rtlCol="0">
            <a:spAutoFit/>
          </a:bodyPr>
          <a:lstStyle/>
          <a:p>
            <a:r>
              <a:rPr lang="en-US" sz="1400" dirty="0">
                <a:solidFill>
                  <a:srgbClr val="00B0F0"/>
                </a:solidFill>
              </a:rPr>
              <a:t>who</a:t>
            </a:r>
          </a:p>
        </p:txBody>
      </p:sp>
      <p:grpSp>
        <p:nvGrpSpPr>
          <p:cNvPr id="3" name="Group 2">
            <a:extLst>
              <a:ext uri="{FF2B5EF4-FFF2-40B4-BE49-F238E27FC236}">
                <a16:creationId xmlns:a16="http://schemas.microsoft.com/office/drawing/2014/main" id="{10D40E8C-80FB-7345-996D-4F34ADE5D1C0}"/>
              </a:ext>
            </a:extLst>
          </p:cNvPr>
          <p:cNvGrpSpPr/>
          <p:nvPr/>
        </p:nvGrpSpPr>
        <p:grpSpPr>
          <a:xfrm>
            <a:off x="58036" y="112283"/>
            <a:ext cx="3081759" cy="5296345"/>
            <a:chOff x="58036" y="112283"/>
            <a:chExt cx="3081759" cy="5296345"/>
          </a:xfrm>
        </p:grpSpPr>
        <p:pic>
          <p:nvPicPr>
            <p:cNvPr id="82" name="Picture 81">
              <a:extLst>
                <a:ext uri="{FF2B5EF4-FFF2-40B4-BE49-F238E27FC236}">
                  <a16:creationId xmlns:a16="http://schemas.microsoft.com/office/drawing/2014/main" id="{0CFF1211-C1BA-FE41-B2E1-00879DD7B96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18148" y="2873298"/>
              <a:ext cx="459226" cy="471154"/>
            </a:xfrm>
            <a:prstGeom prst="rect">
              <a:avLst/>
            </a:prstGeom>
          </p:spPr>
        </p:pic>
        <p:pic>
          <p:nvPicPr>
            <p:cNvPr id="84" name="Picture 83">
              <a:extLst>
                <a:ext uri="{FF2B5EF4-FFF2-40B4-BE49-F238E27FC236}">
                  <a16:creationId xmlns:a16="http://schemas.microsoft.com/office/drawing/2014/main" id="{ADE34465-1544-5D46-9C61-7F98452DEBC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85421" y="2492705"/>
              <a:ext cx="399849" cy="422063"/>
            </a:xfrm>
            <a:prstGeom prst="rect">
              <a:avLst/>
            </a:prstGeom>
          </p:spPr>
        </p:pic>
        <p:pic>
          <p:nvPicPr>
            <p:cNvPr id="86" name="Picture 85">
              <a:extLst>
                <a:ext uri="{FF2B5EF4-FFF2-40B4-BE49-F238E27FC236}">
                  <a16:creationId xmlns:a16="http://schemas.microsoft.com/office/drawing/2014/main" id="{775BCB28-0972-C240-9350-93E884CE2F0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351243" y="2394165"/>
              <a:ext cx="685322" cy="454685"/>
            </a:xfrm>
            <a:prstGeom prst="rect">
              <a:avLst/>
            </a:prstGeom>
          </p:spPr>
        </p:pic>
        <p:pic>
          <p:nvPicPr>
            <p:cNvPr id="87" name="Picture 86" descr="A picture containing toy, doll&#10;&#10;Description automatically generated">
              <a:extLst>
                <a:ext uri="{FF2B5EF4-FFF2-40B4-BE49-F238E27FC236}">
                  <a16:creationId xmlns:a16="http://schemas.microsoft.com/office/drawing/2014/main" id="{420AEFB7-A07F-5849-8426-58AD7A57077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25665" y="199275"/>
              <a:ext cx="576439" cy="696739"/>
            </a:xfrm>
            <a:prstGeom prst="rect">
              <a:avLst/>
            </a:prstGeom>
          </p:spPr>
        </p:pic>
        <p:sp>
          <p:nvSpPr>
            <p:cNvPr id="93" name="TextBox 92">
              <a:extLst>
                <a:ext uri="{FF2B5EF4-FFF2-40B4-BE49-F238E27FC236}">
                  <a16:creationId xmlns:a16="http://schemas.microsoft.com/office/drawing/2014/main" id="{02D32B48-CBF4-5945-8693-5F0CB10D9019}"/>
                </a:ext>
              </a:extLst>
            </p:cNvPr>
            <p:cNvSpPr txBox="1"/>
            <p:nvPr/>
          </p:nvSpPr>
          <p:spPr>
            <a:xfrm>
              <a:off x="530203" y="228484"/>
              <a:ext cx="861774" cy="369332"/>
            </a:xfrm>
            <a:prstGeom prst="rect">
              <a:avLst/>
            </a:prstGeom>
            <a:noFill/>
          </p:spPr>
          <p:txBody>
            <a:bodyPr wrap="none" rtlCol="0">
              <a:spAutoFit/>
            </a:bodyPr>
            <a:lstStyle/>
            <a:p>
              <a:pPr algn="ctr"/>
              <a:r>
                <a:rPr lang="en-US" b="1" dirty="0" err="1"/>
                <a:t>nescire</a:t>
              </a:r>
              <a:endParaRPr lang="en-US" b="1" dirty="0"/>
            </a:p>
          </p:txBody>
        </p:sp>
        <p:pic>
          <p:nvPicPr>
            <p:cNvPr id="107" name="Picture 106">
              <a:extLst>
                <a:ext uri="{FF2B5EF4-FFF2-40B4-BE49-F238E27FC236}">
                  <a16:creationId xmlns:a16="http://schemas.microsoft.com/office/drawing/2014/main" id="{8850BD47-BD56-BD4E-866B-CA4332BD8424}"/>
                </a:ext>
              </a:extLst>
            </p:cNvPr>
            <p:cNvPicPr>
              <a:picLocks noChangeAspect="1"/>
            </p:cNvPicPr>
            <p:nvPr/>
          </p:nvPicPr>
          <p:blipFill>
            <a:blip r:embed="rId8"/>
            <a:stretch>
              <a:fillRect/>
            </a:stretch>
          </p:blipFill>
          <p:spPr>
            <a:xfrm>
              <a:off x="2449756" y="3010971"/>
              <a:ext cx="530184" cy="591024"/>
            </a:xfrm>
            <a:prstGeom prst="rect">
              <a:avLst/>
            </a:prstGeom>
          </p:spPr>
        </p:pic>
        <p:pic>
          <p:nvPicPr>
            <p:cNvPr id="110" name="Picture 109">
              <a:extLst>
                <a:ext uri="{FF2B5EF4-FFF2-40B4-BE49-F238E27FC236}">
                  <a16:creationId xmlns:a16="http://schemas.microsoft.com/office/drawing/2014/main" id="{9AE9BB46-F493-9B49-9AE5-7B6849A9349A}"/>
                </a:ext>
              </a:extLst>
            </p:cNvPr>
            <p:cNvPicPr>
              <a:picLocks noChangeAspect="1"/>
            </p:cNvPicPr>
            <p:nvPr/>
          </p:nvPicPr>
          <p:blipFill>
            <a:blip r:embed="rId9"/>
            <a:stretch>
              <a:fillRect/>
            </a:stretch>
          </p:blipFill>
          <p:spPr>
            <a:xfrm>
              <a:off x="58036" y="1001083"/>
              <a:ext cx="658999" cy="601837"/>
            </a:xfrm>
            <a:prstGeom prst="rect">
              <a:avLst/>
            </a:prstGeom>
          </p:spPr>
        </p:pic>
        <p:pic>
          <p:nvPicPr>
            <p:cNvPr id="111" name="Picture 110" descr="A close - up of a toy&#10;&#10;Description automatically generated with low confidence">
              <a:extLst>
                <a:ext uri="{FF2B5EF4-FFF2-40B4-BE49-F238E27FC236}">
                  <a16:creationId xmlns:a16="http://schemas.microsoft.com/office/drawing/2014/main" id="{058A709C-7EDA-084C-898F-B3079FBC4F75}"/>
                </a:ext>
              </a:extLst>
            </p:cNvPr>
            <p:cNvPicPr>
              <a:picLocks noChangeAspect="1"/>
            </p:cNvPicPr>
            <p:nvPr/>
          </p:nvPicPr>
          <p:blipFill>
            <a:blip r:embed="rId10"/>
            <a:stretch>
              <a:fillRect/>
            </a:stretch>
          </p:blipFill>
          <p:spPr>
            <a:xfrm>
              <a:off x="450243" y="1854852"/>
              <a:ext cx="531333" cy="472296"/>
            </a:xfrm>
            <a:prstGeom prst="rect">
              <a:avLst/>
            </a:prstGeom>
          </p:spPr>
        </p:pic>
        <p:sp>
          <p:nvSpPr>
            <p:cNvPr id="112" name="Rounded Rectangle 111">
              <a:extLst>
                <a:ext uri="{FF2B5EF4-FFF2-40B4-BE49-F238E27FC236}">
                  <a16:creationId xmlns:a16="http://schemas.microsoft.com/office/drawing/2014/main" id="{0BD88610-9B38-A24F-939E-5E1E9B2454BA}"/>
                </a:ext>
              </a:extLst>
            </p:cNvPr>
            <p:cNvSpPr/>
            <p:nvPr/>
          </p:nvSpPr>
          <p:spPr>
            <a:xfrm>
              <a:off x="115101" y="196102"/>
              <a:ext cx="2983706" cy="1565365"/>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D9281944-F37F-9142-AABD-2313D21A9FE0}"/>
                </a:ext>
              </a:extLst>
            </p:cNvPr>
            <p:cNvSpPr txBox="1"/>
            <p:nvPr/>
          </p:nvSpPr>
          <p:spPr>
            <a:xfrm>
              <a:off x="1376064" y="112283"/>
              <a:ext cx="629275" cy="338554"/>
            </a:xfrm>
            <a:prstGeom prst="rect">
              <a:avLst/>
            </a:prstGeom>
            <a:noFill/>
          </p:spPr>
          <p:txBody>
            <a:bodyPr wrap="none" rtlCol="0">
              <a:spAutoFit/>
            </a:bodyPr>
            <a:lstStyle/>
            <a:p>
              <a:r>
                <a:rPr lang="en-US" sz="1600" i="1" dirty="0">
                  <a:solidFill>
                    <a:schemeClr val="tx1">
                      <a:lumMod val="50000"/>
                      <a:lumOff val="50000"/>
                    </a:schemeClr>
                  </a:solidFill>
                </a:rPr>
                <a:t>verbs</a:t>
              </a:r>
            </a:p>
          </p:txBody>
        </p:sp>
        <p:sp>
          <p:nvSpPr>
            <p:cNvPr id="115" name="Rounded Rectangle 114">
              <a:extLst>
                <a:ext uri="{FF2B5EF4-FFF2-40B4-BE49-F238E27FC236}">
                  <a16:creationId xmlns:a16="http://schemas.microsoft.com/office/drawing/2014/main" id="{7762C467-6860-0140-9567-86AA9867D31F}"/>
                </a:ext>
              </a:extLst>
            </p:cNvPr>
            <p:cNvSpPr/>
            <p:nvPr/>
          </p:nvSpPr>
          <p:spPr>
            <a:xfrm>
              <a:off x="115102" y="1851877"/>
              <a:ext cx="2983706" cy="1788254"/>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C4F3DC53-FC76-1E4E-981E-BCA31DC2D3D6}"/>
                </a:ext>
              </a:extLst>
            </p:cNvPr>
            <p:cNvSpPr txBox="1"/>
            <p:nvPr/>
          </p:nvSpPr>
          <p:spPr>
            <a:xfrm>
              <a:off x="1512970" y="1781363"/>
              <a:ext cx="688009" cy="338554"/>
            </a:xfrm>
            <a:prstGeom prst="rect">
              <a:avLst/>
            </a:prstGeom>
            <a:noFill/>
          </p:spPr>
          <p:txBody>
            <a:bodyPr wrap="none" rtlCol="0">
              <a:spAutoFit/>
            </a:bodyPr>
            <a:lstStyle/>
            <a:p>
              <a:r>
                <a:rPr lang="en-US" sz="1600" i="1" dirty="0">
                  <a:solidFill>
                    <a:schemeClr val="tx1">
                      <a:lumMod val="50000"/>
                      <a:lumOff val="50000"/>
                    </a:schemeClr>
                  </a:solidFill>
                </a:rPr>
                <a:t>nouns</a:t>
              </a:r>
            </a:p>
          </p:txBody>
        </p:sp>
        <p:sp>
          <p:nvSpPr>
            <p:cNvPr id="129" name="TextBox 128">
              <a:extLst>
                <a:ext uri="{FF2B5EF4-FFF2-40B4-BE49-F238E27FC236}">
                  <a16:creationId xmlns:a16="http://schemas.microsoft.com/office/drawing/2014/main" id="{4F8596FC-097B-5F41-9C62-556C4CF05659}"/>
                </a:ext>
              </a:extLst>
            </p:cNvPr>
            <p:cNvSpPr txBox="1"/>
            <p:nvPr/>
          </p:nvSpPr>
          <p:spPr>
            <a:xfrm>
              <a:off x="2098897" y="3271552"/>
              <a:ext cx="481478" cy="369332"/>
            </a:xfrm>
            <a:prstGeom prst="rect">
              <a:avLst/>
            </a:prstGeom>
            <a:noFill/>
          </p:spPr>
          <p:txBody>
            <a:bodyPr wrap="none" rtlCol="0">
              <a:spAutoFit/>
            </a:bodyPr>
            <a:lstStyle/>
            <a:p>
              <a:pPr algn="ctr"/>
              <a:r>
                <a:rPr lang="en-US" b="1" dirty="0"/>
                <a:t>rex</a:t>
              </a:r>
            </a:p>
          </p:txBody>
        </p:sp>
        <p:sp>
          <p:nvSpPr>
            <p:cNvPr id="137" name="TextBox 136">
              <a:extLst>
                <a:ext uri="{FF2B5EF4-FFF2-40B4-BE49-F238E27FC236}">
                  <a16:creationId xmlns:a16="http://schemas.microsoft.com/office/drawing/2014/main" id="{62EE4451-9CCF-F848-81E9-5273671716C1}"/>
                </a:ext>
              </a:extLst>
            </p:cNvPr>
            <p:cNvSpPr txBox="1"/>
            <p:nvPr/>
          </p:nvSpPr>
          <p:spPr>
            <a:xfrm>
              <a:off x="450243" y="1359826"/>
              <a:ext cx="770404" cy="369332"/>
            </a:xfrm>
            <a:prstGeom prst="rect">
              <a:avLst/>
            </a:prstGeom>
            <a:noFill/>
          </p:spPr>
          <p:txBody>
            <a:bodyPr wrap="none" rtlCol="0">
              <a:spAutoFit/>
            </a:bodyPr>
            <a:lstStyle/>
            <a:p>
              <a:pPr algn="ctr"/>
              <a:r>
                <a:rPr lang="en-US" b="1" dirty="0" err="1"/>
                <a:t>dicere</a:t>
              </a:r>
              <a:endParaRPr lang="en-US" b="1" dirty="0"/>
            </a:p>
          </p:txBody>
        </p:sp>
        <p:sp>
          <p:nvSpPr>
            <p:cNvPr id="138" name="TextBox 137">
              <a:extLst>
                <a:ext uri="{FF2B5EF4-FFF2-40B4-BE49-F238E27FC236}">
                  <a16:creationId xmlns:a16="http://schemas.microsoft.com/office/drawing/2014/main" id="{1AECBD52-E35C-5B4C-B9AA-535D4BDFCDBE}"/>
                </a:ext>
              </a:extLst>
            </p:cNvPr>
            <p:cNvSpPr txBox="1"/>
            <p:nvPr/>
          </p:nvSpPr>
          <p:spPr>
            <a:xfrm>
              <a:off x="2190496" y="2756048"/>
              <a:ext cx="949299" cy="369332"/>
            </a:xfrm>
            <a:prstGeom prst="rect">
              <a:avLst/>
            </a:prstGeom>
            <a:noFill/>
          </p:spPr>
          <p:txBody>
            <a:bodyPr wrap="none" rtlCol="0">
              <a:spAutoFit/>
            </a:bodyPr>
            <a:lstStyle/>
            <a:p>
              <a:pPr algn="ctr"/>
              <a:r>
                <a:rPr lang="en-US" b="1" dirty="0" err="1"/>
                <a:t>populus</a:t>
              </a:r>
              <a:endParaRPr lang="en-US" b="1" dirty="0"/>
            </a:p>
          </p:txBody>
        </p:sp>
        <p:sp>
          <p:nvSpPr>
            <p:cNvPr id="140" name="TextBox 139">
              <a:extLst>
                <a:ext uri="{FF2B5EF4-FFF2-40B4-BE49-F238E27FC236}">
                  <a16:creationId xmlns:a16="http://schemas.microsoft.com/office/drawing/2014/main" id="{C6A641D6-E544-4D4D-8D9B-F51CE58A84A3}"/>
                </a:ext>
              </a:extLst>
            </p:cNvPr>
            <p:cNvSpPr txBox="1"/>
            <p:nvPr/>
          </p:nvSpPr>
          <p:spPr>
            <a:xfrm>
              <a:off x="1382443" y="407580"/>
              <a:ext cx="616515" cy="369332"/>
            </a:xfrm>
            <a:prstGeom prst="rect">
              <a:avLst/>
            </a:prstGeom>
            <a:noFill/>
          </p:spPr>
          <p:txBody>
            <a:bodyPr wrap="square" rtlCol="0">
              <a:spAutoFit/>
            </a:bodyPr>
            <a:lstStyle/>
            <a:p>
              <a:pPr algn="ctr"/>
              <a:r>
                <a:rPr lang="en-US" b="1" dirty="0" err="1"/>
                <a:t>esse</a:t>
              </a:r>
              <a:endParaRPr lang="en-US" b="1" dirty="0"/>
            </a:p>
          </p:txBody>
        </p:sp>
        <p:sp>
          <p:nvSpPr>
            <p:cNvPr id="141" name="TextBox 140">
              <a:extLst>
                <a:ext uri="{FF2B5EF4-FFF2-40B4-BE49-F238E27FC236}">
                  <a16:creationId xmlns:a16="http://schemas.microsoft.com/office/drawing/2014/main" id="{B68FBDD2-AE0C-5640-8727-4040F66C6E65}"/>
                </a:ext>
              </a:extLst>
            </p:cNvPr>
            <p:cNvSpPr txBox="1"/>
            <p:nvPr/>
          </p:nvSpPr>
          <p:spPr>
            <a:xfrm>
              <a:off x="269874" y="2179820"/>
              <a:ext cx="892072" cy="369332"/>
            </a:xfrm>
            <a:prstGeom prst="rect">
              <a:avLst/>
            </a:prstGeom>
            <a:noFill/>
          </p:spPr>
          <p:txBody>
            <a:bodyPr wrap="square" rtlCol="0">
              <a:spAutoFit/>
            </a:bodyPr>
            <a:lstStyle/>
            <a:p>
              <a:pPr algn="ctr"/>
              <a:r>
                <a:rPr lang="en-US" b="1" dirty="0"/>
                <a:t>mater</a:t>
              </a:r>
            </a:p>
          </p:txBody>
        </p:sp>
        <p:grpSp>
          <p:nvGrpSpPr>
            <p:cNvPr id="142" name="Group 141">
              <a:extLst>
                <a:ext uri="{FF2B5EF4-FFF2-40B4-BE49-F238E27FC236}">
                  <a16:creationId xmlns:a16="http://schemas.microsoft.com/office/drawing/2014/main" id="{373D06F6-D309-164C-BA30-6509839760BB}"/>
                </a:ext>
              </a:extLst>
            </p:cNvPr>
            <p:cNvGrpSpPr/>
            <p:nvPr/>
          </p:nvGrpSpPr>
          <p:grpSpPr>
            <a:xfrm>
              <a:off x="2196309" y="4203983"/>
              <a:ext cx="902498" cy="500148"/>
              <a:chOff x="1856324" y="4477447"/>
              <a:chExt cx="1050205" cy="683652"/>
            </a:xfrm>
          </p:grpSpPr>
          <p:sp>
            <p:nvSpPr>
              <p:cNvPr id="190" name="TextBox 189">
                <a:extLst>
                  <a:ext uri="{FF2B5EF4-FFF2-40B4-BE49-F238E27FC236}">
                    <a16:creationId xmlns:a16="http://schemas.microsoft.com/office/drawing/2014/main" id="{26ECB9F0-BE03-354C-A952-F135598260AF}"/>
                  </a:ext>
                </a:extLst>
              </p:cNvPr>
              <p:cNvSpPr txBox="1"/>
              <p:nvPr/>
            </p:nvSpPr>
            <p:spPr>
              <a:xfrm>
                <a:off x="2114037" y="4656259"/>
                <a:ext cx="551962" cy="504840"/>
              </a:xfrm>
              <a:prstGeom prst="rect">
                <a:avLst/>
              </a:prstGeom>
              <a:noFill/>
            </p:spPr>
            <p:txBody>
              <a:bodyPr wrap="square" rtlCol="0">
                <a:spAutoFit/>
              </a:bodyPr>
              <a:lstStyle/>
              <a:p>
                <a:pPr algn="ctr"/>
                <a:r>
                  <a:rPr lang="en-US" b="1" dirty="0"/>
                  <a:t>et</a:t>
                </a:r>
              </a:p>
            </p:txBody>
          </p:sp>
          <p:sp>
            <p:nvSpPr>
              <p:cNvPr id="191" name="Rounded Rectangle 190">
                <a:extLst>
                  <a:ext uri="{FF2B5EF4-FFF2-40B4-BE49-F238E27FC236}">
                    <a16:creationId xmlns:a16="http://schemas.microsoft.com/office/drawing/2014/main" id="{D7BD3387-90DF-374B-A065-161B8A73F8F0}"/>
                  </a:ext>
                </a:extLst>
              </p:cNvPr>
              <p:cNvSpPr/>
              <p:nvPr/>
            </p:nvSpPr>
            <p:spPr>
              <a:xfrm>
                <a:off x="1873507" y="4507889"/>
                <a:ext cx="1033022" cy="585411"/>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TextBox 191">
                <a:extLst>
                  <a:ext uri="{FF2B5EF4-FFF2-40B4-BE49-F238E27FC236}">
                    <a16:creationId xmlns:a16="http://schemas.microsoft.com/office/drawing/2014/main" id="{FE53214E-4115-5746-947C-2826B660974E}"/>
                  </a:ext>
                </a:extLst>
              </p:cNvPr>
              <p:cNvSpPr txBox="1"/>
              <p:nvPr/>
            </p:nvSpPr>
            <p:spPr>
              <a:xfrm>
                <a:off x="1856324" y="4477447"/>
                <a:ext cx="1033022" cy="336559"/>
              </a:xfrm>
              <a:prstGeom prst="rect">
                <a:avLst/>
              </a:prstGeom>
              <a:noFill/>
            </p:spPr>
            <p:txBody>
              <a:bodyPr wrap="square" rtlCol="0">
                <a:spAutoFit/>
              </a:bodyPr>
              <a:lstStyle/>
              <a:p>
                <a:pPr algn="ctr"/>
                <a:r>
                  <a:rPr lang="en-US" sz="1000" i="1" dirty="0">
                    <a:solidFill>
                      <a:schemeClr val="tx1">
                        <a:lumMod val="50000"/>
                        <a:lumOff val="50000"/>
                      </a:schemeClr>
                    </a:solidFill>
                  </a:rPr>
                  <a:t>conjunctions</a:t>
                </a:r>
              </a:p>
            </p:txBody>
          </p:sp>
        </p:grpSp>
        <p:grpSp>
          <p:nvGrpSpPr>
            <p:cNvPr id="143" name="Group 142">
              <a:extLst>
                <a:ext uri="{FF2B5EF4-FFF2-40B4-BE49-F238E27FC236}">
                  <a16:creationId xmlns:a16="http://schemas.microsoft.com/office/drawing/2014/main" id="{B87941E7-09DC-E64A-AB66-48594891F9C3}"/>
                </a:ext>
              </a:extLst>
            </p:cNvPr>
            <p:cNvGrpSpPr/>
            <p:nvPr/>
          </p:nvGrpSpPr>
          <p:grpSpPr>
            <a:xfrm>
              <a:off x="2172183" y="3679920"/>
              <a:ext cx="949299" cy="465598"/>
              <a:chOff x="4242725" y="4849371"/>
              <a:chExt cx="875288" cy="465598"/>
            </a:xfrm>
          </p:grpSpPr>
          <p:sp>
            <p:nvSpPr>
              <p:cNvPr id="187" name="Rounded Rectangle 186">
                <a:extLst>
                  <a:ext uri="{FF2B5EF4-FFF2-40B4-BE49-F238E27FC236}">
                    <a16:creationId xmlns:a16="http://schemas.microsoft.com/office/drawing/2014/main" id="{C098674C-DDC0-4D47-AA55-1B125067FD6B}"/>
                  </a:ext>
                </a:extLst>
              </p:cNvPr>
              <p:cNvSpPr/>
              <p:nvPr/>
            </p:nvSpPr>
            <p:spPr>
              <a:xfrm>
                <a:off x="4279615" y="4875403"/>
                <a:ext cx="801508" cy="410099"/>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TextBox 187">
                <a:extLst>
                  <a:ext uri="{FF2B5EF4-FFF2-40B4-BE49-F238E27FC236}">
                    <a16:creationId xmlns:a16="http://schemas.microsoft.com/office/drawing/2014/main" id="{2F486438-9094-1A4B-93B5-D3F63FDD6CE8}"/>
                  </a:ext>
                </a:extLst>
              </p:cNvPr>
              <p:cNvSpPr txBox="1"/>
              <p:nvPr/>
            </p:nvSpPr>
            <p:spPr>
              <a:xfrm>
                <a:off x="4242725" y="4849371"/>
                <a:ext cx="875288" cy="246221"/>
              </a:xfrm>
              <a:prstGeom prst="rect">
                <a:avLst/>
              </a:prstGeom>
              <a:noFill/>
            </p:spPr>
            <p:txBody>
              <a:bodyPr wrap="square" rtlCol="0">
                <a:spAutoFit/>
              </a:bodyPr>
              <a:lstStyle/>
              <a:p>
                <a:pPr algn="ctr"/>
                <a:r>
                  <a:rPr lang="en-US" sz="1000" i="1" dirty="0">
                    <a:solidFill>
                      <a:schemeClr val="tx1">
                        <a:lumMod val="50000"/>
                        <a:lumOff val="50000"/>
                      </a:schemeClr>
                    </a:solidFill>
                  </a:rPr>
                  <a:t>prepositions</a:t>
                </a:r>
              </a:p>
            </p:txBody>
          </p:sp>
          <p:sp>
            <p:nvSpPr>
              <p:cNvPr id="189" name="TextBox 188">
                <a:extLst>
                  <a:ext uri="{FF2B5EF4-FFF2-40B4-BE49-F238E27FC236}">
                    <a16:creationId xmlns:a16="http://schemas.microsoft.com/office/drawing/2014/main" id="{637458AF-F7E5-1F4F-A69E-C2FA6B6DEF03}"/>
                  </a:ext>
                </a:extLst>
              </p:cNvPr>
              <p:cNvSpPr txBox="1"/>
              <p:nvPr/>
            </p:nvSpPr>
            <p:spPr>
              <a:xfrm>
                <a:off x="4494485" y="4945637"/>
                <a:ext cx="467682" cy="369332"/>
              </a:xfrm>
              <a:prstGeom prst="rect">
                <a:avLst/>
              </a:prstGeom>
              <a:noFill/>
            </p:spPr>
            <p:txBody>
              <a:bodyPr wrap="square" rtlCol="0">
                <a:spAutoFit/>
              </a:bodyPr>
              <a:lstStyle/>
              <a:p>
                <a:pPr algn="ctr"/>
                <a:r>
                  <a:rPr lang="en-US" b="1" dirty="0"/>
                  <a:t>in</a:t>
                </a:r>
              </a:p>
            </p:txBody>
          </p:sp>
        </p:grpSp>
        <p:sp>
          <p:nvSpPr>
            <p:cNvPr id="144" name="TextBox 143">
              <a:extLst>
                <a:ext uri="{FF2B5EF4-FFF2-40B4-BE49-F238E27FC236}">
                  <a16:creationId xmlns:a16="http://schemas.microsoft.com/office/drawing/2014/main" id="{AB92A160-7F31-1146-81D7-0F65EEF279DB}"/>
                </a:ext>
              </a:extLst>
            </p:cNvPr>
            <p:cNvSpPr txBox="1"/>
            <p:nvPr/>
          </p:nvSpPr>
          <p:spPr>
            <a:xfrm>
              <a:off x="468719" y="2568300"/>
              <a:ext cx="892072" cy="369332"/>
            </a:xfrm>
            <a:prstGeom prst="rect">
              <a:avLst/>
            </a:prstGeom>
            <a:noFill/>
          </p:spPr>
          <p:txBody>
            <a:bodyPr wrap="square" rtlCol="0">
              <a:spAutoFit/>
            </a:bodyPr>
            <a:lstStyle/>
            <a:p>
              <a:pPr algn="ctr"/>
              <a:r>
                <a:rPr lang="en-US" b="1" dirty="0"/>
                <a:t>frater</a:t>
              </a:r>
            </a:p>
          </p:txBody>
        </p:sp>
        <p:sp>
          <p:nvSpPr>
            <p:cNvPr id="147" name="TextBox 146">
              <a:extLst>
                <a:ext uri="{FF2B5EF4-FFF2-40B4-BE49-F238E27FC236}">
                  <a16:creationId xmlns:a16="http://schemas.microsoft.com/office/drawing/2014/main" id="{7AD2A3C3-BEA7-BD46-8C1A-C1F4BD043510}"/>
                </a:ext>
              </a:extLst>
            </p:cNvPr>
            <p:cNvSpPr txBox="1"/>
            <p:nvPr/>
          </p:nvSpPr>
          <p:spPr>
            <a:xfrm>
              <a:off x="384914" y="3262727"/>
              <a:ext cx="694294" cy="369332"/>
            </a:xfrm>
            <a:prstGeom prst="rect">
              <a:avLst/>
            </a:prstGeom>
            <a:noFill/>
          </p:spPr>
          <p:txBody>
            <a:bodyPr wrap="none" rtlCol="0">
              <a:spAutoFit/>
            </a:bodyPr>
            <a:lstStyle/>
            <a:p>
              <a:pPr algn="ctr"/>
              <a:r>
                <a:rPr lang="en-US" b="1" dirty="0"/>
                <a:t>pater</a:t>
              </a:r>
            </a:p>
          </p:txBody>
        </p:sp>
        <p:sp>
          <p:nvSpPr>
            <p:cNvPr id="148" name="TextBox 147">
              <a:extLst>
                <a:ext uri="{FF2B5EF4-FFF2-40B4-BE49-F238E27FC236}">
                  <a16:creationId xmlns:a16="http://schemas.microsoft.com/office/drawing/2014/main" id="{959CFAFA-5A02-C045-809E-E0B03261DFCD}"/>
                </a:ext>
              </a:extLst>
            </p:cNvPr>
            <p:cNvSpPr txBox="1"/>
            <p:nvPr/>
          </p:nvSpPr>
          <p:spPr>
            <a:xfrm>
              <a:off x="1595577" y="2471433"/>
              <a:ext cx="754822" cy="369332"/>
            </a:xfrm>
            <a:prstGeom prst="rect">
              <a:avLst/>
            </a:prstGeom>
            <a:noFill/>
          </p:spPr>
          <p:txBody>
            <a:bodyPr wrap="square" rtlCol="0">
              <a:spAutoFit/>
            </a:bodyPr>
            <a:lstStyle/>
            <a:p>
              <a:pPr algn="ctr"/>
              <a:r>
                <a:rPr lang="en-US" b="1" dirty="0" err="1"/>
                <a:t>infans</a:t>
              </a:r>
              <a:endParaRPr lang="en-US" b="1" dirty="0"/>
            </a:p>
          </p:txBody>
        </p:sp>
        <p:sp>
          <p:nvSpPr>
            <p:cNvPr id="149" name="TextBox 148">
              <a:extLst>
                <a:ext uri="{FF2B5EF4-FFF2-40B4-BE49-F238E27FC236}">
                  <a16:creationId xmlns:a16="http://schemas.microsoft.com/office/drawing/2014/main" id="{E7ED6B38-75FC-7647-8E2F-C18B1475C67D}"/>
                </a:ext>
              </a:extLst>
            </p:cNvPr>
            <p:cNvSpPr txBox="1"/>
            <p:nvPr/>
          </p:nvSpPr>
          <p:spPr>
            <a:xfrm>
              <a:off x="2133600" y="787193"/>
              <a:ext cx="789383" cy="369332"/>
            </a:xfrm>
            <a:prstGeom prst="rect">
              <a:avLst/>
            </a:prstGeom>
            <a:noFill/>
          </p:spPr>
          <p:txBody>
            <a:bodyPr wrap="none" rtlCol="0">
              <a:spAutoFit/>
            </a:bodyPr>
            <a:lstStyle/>
            <a:p>
              <a:pPr algn="ctr"/>
              <a:r>
                <a:rPr lang="en-US" b="1" dirty="0"/>
                <a:t>curare</a:t>
              </a:r>
            </a:p>
          </p:txBody>
        </p:sp>
        <p:sp>
          <p:nvSpPr>
            <p:cNvPr id="151" name="TextBox 150">
              <a:extLst>
                <a:ext uri="{FF2B5EF4-FFF2-40B4-BE49-F238E27FC236}">
                  <a16:creationId xmlns:a16="http://schemas.microsoft.com/office/drawing/2014/main" id="{45B72AC8-9ACB-6244-B900-880F91E4E24B}"/>
                </a:ext>
              </a:extLst>
            </p:cNvPr>
            <p:cNvSpPr txBox="1"/>
            <p:nvPr/>
          </p:nvSpPr>
          <p:spPr>
            <a:xfrm>
              <a:off x="1249575" y="1221996"/>
              <a:ext cx="946734" cy="369332"/>
            </a:xfrm>
            <a:prstGeom prst="rect">
              <a:avLst/>
            </a:prstGeom>
            <a:noFill/>
          </p:spPr>
          <p:txBody>
            <a:bodyPr wrap="none" rtlCol="0">
              <a:spAutoFit/>
            </a:bodyPr>
            <a:lstStyle/>
            <a:p>
              <a:pPr algn="ctr"/>
              <a:r>
                <a:rPr lang="en-US" b="1" dirty="0" err="1"/>
                <a:t>clamare</a:t>
              </a:r>
              <a:endParaRPr lang="en-US" b="1" dirty="0"/>
            </a:p>
          </p:txBody>
        </p:sp>
        <p:sp>
          <p:nvSpPr>
            <p:cNvPr id="152" name="TextBox 151">
              <a:extLst>
                <a:ext uri="{FF2B5EF4-FFF2-40B4-BE49-F238E27FC236}">
                  <a16:creationId xmlns:a16="http://schemas.microsoft.com/office/drawing/2014/main" id="{3FC9B6CE-F16C-1C40-A755-58F65C156E4D}"/>
                </a:ext>
              </a:extLst>
            </p:cNvPr>
            <p:cNvSpPr txBox="1"/>
            <p:nvPr/>
          </p:nvSpPr>
          <p:spPr>
            <a:xfrm>
              <a:off x="531100" y="883469"/>
              <a:ext cx="900952" cy="369332"/>
            </a:xfrm>
            <a:prstGeom prst="rect">
              <a:avLst/>
            </a:prstGeom>
            <a:noFill/>
          </p:spPr>
          <p:txBody>
            <a:bodyPr wrap="square" rtlCol="0">
              <a:spAutoFit/>
            </a:bodyPr>
            <a:lstStyle/>
            <a:p>
              <a:pPr algn="ctr"/>
              <a:r>
                <a:rPr lang="en-US" b="1" dirty="0" err="1"/>
                <a:t>celare</a:t>
              </a:r>
              <a:endParaRPr lang="en-US" b="1" dirty="0"/>
            </a:p>
          </p:txBody>
        </p:sp>
        <p:sp>
          <p:nvSpPr>
            <p:cNvPr id="153" name="TextBox 152">
              <a:extLst>
                <a:ext uri="{FF2B5EF4-FFF2-40B4-BE49-F238E27FC236}">
                  <a16:creationId xmlns:a16="http://schemas.microsoft.com/office/drawing/2014/main" id="{FFD34B5A-BA29-6845-9FF0-EB4578CDF285}"/>
                </a:ext>
              </a:extLst>
            </p:cNvPr>
            <p:cNvSpPr txBox="1"/>
            <p:nvPr/>
          </p:nvSpPr>
          <p:spPr>
            <a:xfrm>
              <a:off x="2231362" y="2038892"/>
              <a:ext cx="857927" cy="369332"/>
            </a:xfrm>
            <a:prstGeom prst="rect">
              <a:avLst/>
            </a:prstGeom>
            <a:noFill/>
          </p:spPr>
          <p:txBody>
            <a:bodyPr wrap="none" rtlCol="0">
              <a:spAutoFit/>
            </a:bodyPr>
            <a:lstStyle/>
            <a:p>
              <a:pPr algn="ctr"/>
              <a:r>
                <a:rPr lang="en-US" b="1" dirty="0"/>
                <a:t>gladius</a:t>
              </a:r>
            </a:p>
          </p:txBody>
        </p:sp>
        <p:sp>
          <p:nvSpPr>
            <p:cNvPr id="154" name="TextBox 153">
              <a:extLst>
                <a:ext uri="{FF2B5EF4-FFF2-40B4-BE49-F238E27FC236}">
                  <a16:creationId xmlns:a16="http://schemas.microsoft.com/office/drawing/2014/main" id="{D51E6EF5-82C2-0A40-A490-CAD33636E32E}"/>
                </a:ext>
              </a:extLst>
            </p:cNvPr>
            <p:cNvSpPr txBox="1"/>
            <p:nvPr/>
          </p:nvSpPr>
          <p:spPr>
            <a:xfrm>
              <a:off x="122070" y="4101327"/>
              <a:ext cx="942848" cy="584775"/>
            </a:xfrm>
            <a:prstGeom prst="rect">
              <a:avLst/>
            </a:prstGeom>
            <a:noFill/>
          </p:spPr>
          <p:txBody>
            <a:bodyPr wrap="square" rtlCol="0">
              <a:spAutoFit/>
            </a:bodyPr>
            <a:lstStyle/>
            <a:p>
              <a:pPr algn="ctr"/>
              <a:r>
                <a:rPr lang="en-US" sz="1600" b="1" dirty="0" err="1"/>
                <a:t>aequus</a:t>
              </a:r>
              <a:r>
                <a:rPr lang="en-US" sz="1600" b="1" dirty="0"/>
                <a:t>/</a:t>
              </a:r>
            </a:p>
            <a:p>
              <a:pPr algn="ctr"/>
              <a:r>
                <a:rPr lang="en-US" sz="1600" b="1" dirty="0" err="1"/>
                <a:t>aequa</a:t>
              </a:r>
              <a:endParaRPr lang="en-US" sz="1600" b="1" dirty="0"/>
            </a:p>
          </p:txBody>
        </p:sp>
        <p:sp>
          <p:nvSpPr>
            <p:cNvPr id="156" name="TextBox 155">
              <a:extLst>
                <a:ext uri="{FF2B5EF4-FFF2-40B4-BE49-F238E27FC236}">
                  <a16:creationId xmlns:a16="http://schemas.microsoft.com/office/drawing/2014/main" id="{3C2E22A7-F9EF-E94B-BB36-8DF9185163C0}"/>
                </a:ext>
              </a:extLst>
            </p:cNvPr>
            <p:cNvSpPr txBox="1"/>
            <p:nvPr/>
          </p:nvSpPr>
          <p:spPr>
            <a:xfrm>
              <a:off x="1167028" y="3782578"/>
              <a:ext cx="879852" cy="338554"/>
            </a:xfrm>
            <a:prstGeom prst="rect">
              <a:avLst/>
            </a:prstGeom>
            <a:noFill/>
          </p:spPr>
          <p:txBody>
            <a:bodyPr wrap="square" rtlCol="0">
              <a:spAutoFit/>
            </a:bodyPr>
            <a:lstStyle/>
            <a:p>
              <a:pPr algn="ctr"/>
              <a:r>
                <a:rPr lang="en-US" sz="1600" b="1" dirty="0" err="1"/>
                <a:t>multus</a:t>
              </a:r>
              <a:r>
                <a:rPr lang="en-US" sz="1600" b="1" dirty="0"/>
                <a:t>/</a:t>
              </a:r>
            </a:p>
          </p:txBody>
        </p:sp>
        <p:pic>
          <p:nvPicPr>
            <p:cNvPr id="157" name="Picture 156" descr="A set of scales&#10;&#10;Description automatically generated with low confidence">
              <a:extLst>
                <a:ext uri="{FF2B5EF4-FFF2-40B4-BE49-F238E27FC236}">
                  <a16:creationId xmlns:a16="http://schemas.microsoft.com/office/drawing/2014/main" id="{F0D229D4-2F3F-B144-AE41-5AECB5184B64}"/>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322823" y="3733405"/>
              <a:ext cx="508370" cy="471731"/>
            </a:xfrm>
            <a:prstGeom prst="rect">
              <a:avLst/>
            </a:prstGeom>
          </p:spPr>
        </p:pic>
        <p:sp>
          <p:nvSpPr>
            <p:cNvPr id="158" name="TextBox 157">
              <a:extLst>
                <a:ext uri="{FF2B5EF4-FFF2-40B4-BE49-F238E27FC236}">
                  <a16:creationId xmlns:a16="http://schemas.microsoft.com/office/drawing/2014/main" id="{FC37B4A6-6F1F-A74C-A9CD-75A2D33841CF}"/>
                </a:ext>
              </a:extLst>
            </p:cNvPr>
            <p:cNvSpPr txBox="1"/>
            <p:nvPr/>
          </p:nvSpPr>
          <p:spPr>
            <a:xfrm>
              <a:off x="912131" y="3657990"/>
              <a:ext cx="850400" cy="276999"/>
            </a:xfrm>
            <a:prstGeom prst="rect">
              <a:avLst/>
            </a:prstGeom>
            <a:noFill/>
          </p:spPr>
          <p:txBody>
            <a:bodyPr wrap="square" rtlCol="0">
              <a:spAutoFit/>
            </a:bodyPr>
            <a:lstStyle/>
            <a:p>
              <a:pPr algn="ctr"/>
              <a:r>
                <a:rPr lang="en-US" sz="1200" i="1" dirty="0">
                  <a:solidFill>
                    <a:schemeClr val="tx1">
                      <a:lumMod val="50000"/>
                      <a:lumOff val="50000"/>
                    </a:schemeClr>
                  </a:solidFill>
                </a:rPr>
                <a:t>adjectives</a:t>
              </a:r>
            </a:p>
          </p:txBody>
        </p:sp>
        <p:pic>
          <p:nvPicPr>
            <p:cNvPr id="159" name="Picture 158">
              <a:extLst>
                <a:ext uri="{FF2B5EF4-FFF2-40B4-BE49-F238E27FC236}">
                  <a16:creationId xmlns:a16="http://schemas.microsoft.com/office/drawing/2014/main" id="{4F95E5BD-2771-E844-AE9A-4469A75DA389}"/>
                </a:ext>
              </a:extLst>
            </p:cNvPr>
            <p:cNvPicPr>
              <a:picLocks noChangeAspect="1"/>
            </p:cNvPicPr>
            <p:nvPr/>
          </p:nvPicPr>
          <p:blipFill>
            <a:blip r:embed="rId12"/>
            <a:stretch>
              <a:fillRect/>
            </a:stretch>
          </p:blipFill>
          <p:spPr>
            <a:xfrm>
              <a:off x="1091627" y="1931580"/>
              <a:ext cx="495719" cy="495719"/>
            </a:xfrm>
            <a:prstGeom prst="rect">
              <a:avLst/>
            </a:prstGeom>
          </p:spPr>
        </p:pic>
        <p:sp>
          <p:nvSpPr>
            <p:cNvPr id="160" name="TextBox 159">
              <a:extLst>
                <a:ext uri="{FF2B5EF4-FFF2-40B4-BE49-F238E27FC236}">
                  <a16:creationId xmlns:a16="http://schemas.microsoft.com/office/drawing/2014/main" id="{6BE5DFD3-4E43-7840-99DE-D5C72EE73AE4}"/>
                </a:ext>
              </a:extLst>
            </p:cNvPr>
            <p:cNvSpPr txBox="1"/>
            <p:nvPr/>
          </p:nvSpPr>
          <p:spPr>
            <a:xfrm>
              <a:off x="1460957" y="2043531"/>
              <a:ext cx="575799" cy="369332"/>
            </a:xfrm>
            <a:prstGeom prst="rect">
              <a:avLst/>
            </a:prstGeom>
            <a:noFill/>
          </p:spPr>
          <p:txBody>
            <a:bodyPr wrap="none" rtlCol="0">
              <a:spAutoFit/>
            </a:bodyPr>
            <a:lstStyle/>
            <a:p>
              <a:pPr algn="ctr"/>
              <a:r>
                <a:rPr lang="en-US" b="1" dirty="0"/>
                <a:t>villa</a:t>
              </a:r>
            </a:p>
          </p:txBody>
        </p:sp>
        <p:sp>
          <p:nvSpPr>
            <p:cNvPr id="161" name="TextBox 160">
              <a:extLst>
                <a:ext uri="{FF2B5EF4-FFF2-40B4-BE49-F238E27FC236}">
                  <a16:creationId xmlns:a16="http://schemas.microsoft.com/office/drawing/2014/main" id="{1532345C-AEFF-1249-9D78-41C1BACAD03D}"/>
                </a:ext>
              </a:extLst>
            </p:cNvPr>
            <p:cNvSpPr txBox="1"/>
            <p:nvPr/>
          </p:nvSpPr>
          <p:spPr>
            <a:xfrm>
              <a:off x="1047351" y="3241130"/>
              <a:ext cx="1201780" cy="369332"/>
            </a:xfrm>
            <a:prstGeom prst="rect">
              <a:avLst/>
            </a:prstGeom>
            <a:noFill/>
          </p:spPr>
          <p:txBody>
            <a:bodyPr wrap="square" rtlCol="0">
              <a:spAutoFit/>
            </a:bodyPr>
            <a:lstStyle/>
            <a:p>
              <a:pPr algn="ctr"/>
              <a:r>
                <a:rPr lang="en-US" b="1" dirty="0" err="1"/>
                <a:t>regina</a:t>
              </a:r>
              <a:endParaRPr lang="en-US" b="1" dirty="0"/>
            </a:p>
          </p:txBody>
        </p:sp>
        <p:pic>
          <p:nvPicPr>
            <p:cNvPr id="162" name="Picture 161">
              <a:extLst>
                <a:ext uri="{FF2B5EF4-FFF2-40B4-BE49-F238E27FC236}">
                  <a16:creationId xmlns:a16="http://schemas.microsoft.com/office/drawing/2014/main" id="{02A98912-AA6A-BD4E-8B77-2C867B26FEA9}"/>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171622" y="2554417"/>
              <a:ext cx="405417" cy="392682"/>
            </a:xfrm>
            <a:prstGeom prst="rect">
              <a:avLst/>
            </a:prstGeom>
          </p:spPr>
        </p:pic>
        <p:sp>
          <p:nvSpPr>
            <p:cNvPr id="164" name="TextBox 163">
              <a:extLst>
                <a:ext uri="{FF2B5EF4-FFF2-40B4-BE49-F238E27FC236}">
                  <a16:creationId xmlns:a16="http://schemas.microsoft.com/office/drawing/2014/main" id="{37892430-CD08-7B45-A7F5-2856644B707B}"/>
                </a:ext>
              </a:extLst>
            </p:cNvPr>
            <p:cNvSpPr txBox="1"/>
            <p:nvPr/>
          </p:nvSpPr>
          <p:spPr>
            <a:xfrm>
              <a:off x="2129929" y="1382140"/>
              <a:ext cx="951543" cy="369332"/>
            </a:xfrm>
            <a:prstGeom prst="rect">
              <a:avLst/>
            </a:prstGeom>
            <a:noFill/>
          </p:spPr>
          <p:txBody>
            <a:bodyPr wrap="none" rtlCol="0">
              <a:spAutoFit/>
            </a:bodyPr>
            <a:lstStyle/>
            <a:p>
              <a:pPr algn="ctr"/>
              <a:r>
                <a:rPr lang="en-US" b="1" dirty="0" err="1"/>
                <a:t>dormire</a:t>
              </a:r>
              <a:endParaRPr lang="en-US" b="1" dirty="0"/>
            </a:p>
          </p:txBody>
        </p:sp>
        <p:sp>
          <p:nvSpPr>
            <p:cNvPr id="165" name="Rounded Rectangle 164">
              <a:extLst>
                <a:ext uri="{FF2B5EF4-FFF2-40B4-BE49-F238E27FC236}">
                  <a16:creationId xmlns:a16="http://schemas.microsoft.com/office/drawing/2014/main" id="{A5D4F951-71D9-1847-805F-C673A3FB58F6}"/>
                </a:ext>
              </a:extLst>
            </p:cNvPr>
            <p:cNvSpPr/>
            <p:nvPr/>
          </p:nvSpPr>
          <p:spPr>
            <a:xfrm>
              <a:off x="115102" y="3705602"/>
              <a:ext cx="2010058" cy="966847"/>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a:extLst>
                <a:ext uri="{FF2B5EF4-FFF2-40B4-BE49-F238E27FC236}">
                  <a16:creationId xmlns:a16="http://schemas.microsoft.com/office/drawing/2014/main" id="{90807478-5A29-4F4C-BF03-90078B0B4EC1}"/>
                </a:ext>
              </a:extLst>
            </p:cNvPr>
            <p:cNvSpPr txBox="1"/>
            <p:nvPr/>
          </p:nvSpPr>
          <p:spPr>
            <a:xfrm>
              <a:off x="975138" y="4714714"/>
              <a:ext cx="1349213" cy="276999"/>
            </a:xfrm>
            <a:prstGeom prst="rect">
              <a:avLst/>
            </a:prstGeom>
            <a:noFill/>
          </p:spPr>
          <p:txBody>
            <a:bodyPr wrap="square" rtlCol="0">
              <a:spAutoFit/>
            </a:bodyPr>
            <a:lstStyle/>
            <a:p>
              <a:pPr algn="ctr"/>
              <a:r>
                <a:rPr lang="en-US" sz="1200" i="1" dirty="0">
                  <a:solidFill>
                    <a:schemeClr val="tx1">
                      <a:lumMod val="50000"/>
                      <a:lumOff val="50000"/>
                    </a:schemeClr>
                  </a:solidFill>
                </a:rPr>
                <a:t>question words</a:t>
              </a:r>
            </a:p>
          </p:txBody>
        </p:sp>
        <p:sp>
          <p:nvSpPr>
            <p:cNvPr id="168" name="Rounded Rectangle 167">
              <a:extLst>
                <a:ext uri="{FF2B5EF4-FFF2-40B4-BE49-F238E27FC236}">
                  <a16:creationId xmlns:a16="http://schemas.microsoft.com/office/drawing/2014/main" id="{AF975727-3ABA-8D42-80D2-303DDDA747D2}"/>
                </a:ext>
              </a:extLst>
            </p:cNvPr>
            <p:cNvSpPr/>
            <p:nvPr/>
          </p:nvSpPr>
          <p:spPr>
            <a:xfrm>
              <a:off x="138582" y="4727025"/>
              <a:ext cx="2942890" cy="681603"/>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D990B0EB-F22B-E34F-8CEF-51AF1679BE43}"/>
                </a:ext>
              </a:extLst>
            </p:cNvPr>
            <p:cNvSpPr txBox="1"/>
            <p:nvPr/>
          </p:nvSpPr>
          <p:spPr>
            <a:xfrm>
              <a:off x="81674" y="4678143"/>
              <a:ext cx="659000" cy="338554"/>
            </a:xfrm>
            <a:prstGeom prst="rect">
              <a:avLst/>
            </a:prstGeom>
            <a:noFill/>
          </p:spPr>
          <p:txBody>
            <a:bodyPr wrap="square" rtlCol="0">
              <a:spAutoFit/>
            </a:bodyPr>
            <a:lstStyle/>
            <a:p>
              <a:pPr algn="ctr"/>
              <a:r>
                <a:rPr lang="en-US" sz="1600" b="1" dirty="0"/>
                <a:t>ubi</a:t>
              </a:r>
            </a:p>
          </p:txBody>
        </p:sp>
        <p:sp>
          <p:nvSpPr>
            <p:cNvPr id="170" name="TextBox 169">
              <a:extLst>
                <a:ext uri="{FF2B5EF4-FFF2-40B4-BE49-F238E27FC236}">
                  <a16:creationId xmlns:a16="http://schemas.microsoft.com/office/drawing/2014/main" id="{0CBCC2EE-F33E-2F4D-AE61-73A77205E98D}"/>
                </a:ext>
              </a:extLst>
            </p:cNvPr>
            <p:cNvSpPr txBox="1"/>
            <p:nvPr/>
          </p:nvSpPr>
          <p:spPr>
            <a:xfrm>
              <a:off x="1595577" y="4862428"/>
              <a:ext cx="1005427" cy="338554"/>
            </a:xfrm>
            <a:prstGeom prst="rect">
              <a:avLst/>
            </a:prstGeom>
            <a:noFill/>
          </p:spPr>
          <p:txBody>
            <a:bodyPr wrap="square" rtlCol="0">
              <a:spAutoFit/>
            </a:bodyPr>
            <a:lstStyle/>
            <a:p>
              <a:pPr algn="ctr"/>
              <a:r>
                <a:rPr lang="en-US" sz="1600" b="1" dirty="0"/>
                <a:t>quomodo</a:t>
              </a:r>
            </a:p>
          </p:txBody>
        </p:sp>
        <p:sp>
          <p:nvSpPr>
            <p:cNvPr id="171" name="TextBox 170">
              <a:extLst>
                <a:ext uri="{FF2B5EF4-FFF2-40B4-BE49-F238E27FC236}">
                  <a16:creationId xmlns:a16="http://schemas.microsoft.com/office/drawing/2014/main" id="{57BBC38D-DFAD-1043-A477-3E28D9D35ED5}"/>
                </a:ext>
              </a:extLst>
            </p:cNvPr>
            <p:cNvSpPr txBox="1"/>
            <p:nvPr/>
          </p:nvSpPr>
          <p:spPr>
            <a:xfrm>
              <a:off x="582547" y="4874004"/>
              <a:ext cx="659001" cy="338554"/>
            </a:xfrm>
            <a:prstGeom prst="rect">
              <a:avLst/>
            </a:prstGeom>
            <a:noFill/>
          </p:spPr>
          <p:txBody>
            <a:bodyPr wrap="square" rtlCol="0">
              <a:spAutoFit/>
            </a:bodyPr>
            <a:lstStyle/>
            <a:p>
              <a:pPr algn="ctr"/>
              <a:r>
                <a:rPr lang="en-US" sz="1600" b="1" dirty="0"/>
                <a:t>cur</a:t>
              </a:r>
            </a:p>
          </p:txBody>
        </p:sp>
        <p:sp>
          <p:nvSpPr>
            <p:cNvPr id="172" name="TextBox 171">
              <a:extLst>
                <a:ext uri="{FF2B5EF4-FFF2-40B4-BE49-F238E27FC236}">
                  <a16:creationId xmlns:a16="http://schemas.microsoft.com/office/drawing/2014/main" id="{8953D213-6EAC-7247-9BB2-BD655D7288F7}"/>
                </a:ext>
              </a:extLst>
            </p:cNvPr>
            <p:cNvSpPr txBox="1"/>
            <p:nvPr/>
          </p:nvSpPr>
          <p:spPr>
            <a:xfrm>
              <a:off x="1109683" y="4955786"/>
              <a:ext cx="659001" cy="338554"/>
            </a:xfrm>
            <a:prstGeom prst="rect">
              <a:avLst/>
            </a:prstGeom>
            <a:noFill/>
          </p:spPr>
          <p:txBody>
            <a:bodyPr wrap="square" rtlCol="0">
              <a:spAutoFit/>
            </a:bodyPr>
            <a:lstStyle/>
            <a:p>
              <a:pPr algn="ctr"/>
              <a:r>
                <a:rPr lang="en-US" sz="1600" b="1" dirty="0" err="1"/>
                <a:t>quis</a:t>
              </a:r>
              <a:endParaRPr lang="en-US" sz="1600" b="1" dirty="0"/>
            </a:p>
          </p:txBody>
        </p:sp>
        <p:sp>
          <p:nvSpPr>
            <p:cNvPr id="173" name="TextBox 172">
              <a:extLst>
                <a:ext uri="{FF2B5EF4-FFF2-40B4-BE49-F238E27FC236}">
                  <a16:creationId xmlns:a16="http://schemas.microsoft.com/office/drawing/2014/main" id="{79C4D9CF-C9AB-A843-A954-DCA6360D802E}"/>
                </a:ext>
              </a:extLst>
            </p:cNvPr>
            <p:cNvSpPr txBox="1"/>
            <p:nvPr/>
          </p:nvSpPr>
          <p:spPr>
            <a:xfrm>
              <a:off x="2424705" y="4713918"/>
              <a:ext cx="659001" cy="338554"/>
            </a:xfrm>
            <a:prstGeom prst="rect">
              <a:avLst/>
            </a:prstGeom>
            <a:noFill/>
          </p:spPr>
          <p:txBody>
            <a:bodyPr wrap="square" rtlCol="0">
              <a:spAutoFit/>
            </a:bodyPr>
            <a:lstStyle/>
            <a:p>
              <a:pPr algn="ctr"/>
              <a:r>
                <a:rPr lang="en-US" sz="1600" b="1" dirty="0"/>
                <a:t>quid</a:t>
              </a:r>
            </a:p>
          </p:txBody>
        </p:sp>
        <p:sp>
          <p:nvSpPr>
            <p:cNvPr id="174" name="TextBox 173">
              <a:extLst>
                <a:ext uri="{FF2B5EF4-FFF2-40B4-BE49-F238E27FC236}">
                  <a16:creationId xmlns:a16="http://schemas.microsoft.com/office/drawing/2014/main" id="{1ADBD705-1EB6-8D47-9EB2-AD2347422211}"/>
                </a:ext>
              </a:extLst>
            </p:cNvPr>
            <p:cNvSpPr txBox="1"/>
            <p:nvPr/>
          </p:nvSpPr>
          <p:spPr>
            <a:xfrm>
              <a:off x="127237" y="4841698"/>
              <a:ext cx="647165" cy="307777"/>
            </a:xfrm>
            <a:prstGeom prst="rect">
              <a:avLst/>
            </a:prstGeom>
            <a:noFill/>
          </p:spPr>
          <p:txBody>
            <a:bodyPr wrap="none" rtlCol="0">
              <a:spAutoFit/>
            </a:bodyPr>
            <a:lstStyle/>
            <a:p>
              <a:r>
                <a:rPr lang="en-US" sz="1400" dirty="0">
                  <a:solidFill>
                    <a:srgbClr val="7030A0"/>
                  </a:solidFill>
                </a:rPr>
                <a:t>where</a:t>
              </a:r>
            </a:p>
          </p:txBody>
        </p:sp>
        <p:sp>
          <p:nvSpPr>
            <p:cNvPr id="175" name="TextBox 174">
              <a:extLst>
                <a:ext uri="{FF2B5EF4-FFF2-40B4-BE49-F238E27FC236}">
                  <a16:creationId xmlns:a16="http://schemas.microsoft.com/office/drawing/2014/main" id="{2600E460-FF31-C04F-A411-1B9159ABE8C0}"/>
                </a:ext>
              </a:extLst>
            </p:cNvPr>
            <p:cNvSpPr txBox="1"/>
            <p:nvPr/>
          </p:nvSpPr>
          <p:spPr>
            <a:xfrm>
              <a:off x="1798860" y="5044880"/>
              <a:ext cx="501356" cy="307777"/>
            </a:xfrm>
            <a:prstGeom prst="rect">
              <a:avLst/>
            </a:prstGeom>
            <a:noFill/>
          </p:spPr>
          <p:txBody>
            <a:bodyPr wrap="none" rtlCol="0">
              <a:spAutoFit/>
            </a:bodyPr>
            <a:lstStyle/>
            <a:p>
              <a:r>
                <a:rPr lang="en-US" sz="1400" dirty="0">
                  <a:solidFill>
                    <a:srgbClr val="FF40FF"/>
                  </a:solidFill>
                </a:rPr>
                <a:t>how</a:t>
              </a:r>
            </a:p>
          </p:txBody>
        </p:sp>
        <p:sp>
          <p:nvSpPr>
            <p:cNvPr id="176" name="TextBox 175">
              <a:extLst>
                <a:ext uri="{FF2B5EF4-FFF2-40B4-BE49-F238E27FC236}">
                  <a16:creationId xmlns:a16="http://schemas.microsoft.com/office/drawing/2014/main" id="{E1060408-4DED-2348-88E4-24F9E7766AAA}"/>
                </a:ext>
              </a:extLst>
            </p:cNvPr>
            <p:cNvSpPr txBox="1"/>
            <p:nvPr/>
          </p:nvSpPr>
          <p:spPr>
            <a:xfrm>
              <a:off x="650979" y="5064708"/>
              <a:ext cx="485902" cy="307777"/>
            </a:xfrm>
            <a:prstGeom prst="rect">
              <a:avLst/>
            </a:prstGeom>
            <a:noFill/>
          </p:spPr>
          <p:txBody>
            <a:bodyPr wrap="none" rtlCol="0">
              <a:spAutoFit/>
            </a:bodyPr>
            <a:lstStyle/>
            <a:p>
              <a:r>
                <a:rPr lang="en-US" sz="1400" dirty="0">
                  <a:solidFill>
                    <a:schemeClr val="accent2"/>
                  </a:solidFill>
                </a:rPr>
                <a:t>why</a:t>
              </a:r>
            </a:p>
          </p:txBody>
        </p:sp>
        <p:sp>
          <p:nvSpPr>
            <p:cNvPr id="178" name="TextBox 177">
              <a:extLst>
                <a:ext uri="{FF2B5EF4-FFF2-40B4-BE49-F238E27FC236}">
                  <a16:creationId xmlns:a16="http://schemas.microsoft.com/office/drawing/2014/main" id="{FE4BD9E4-4F45-694B-A718-0AE8D5E3274C}"/>
                </a:ext>
              </a:extLst>
            </p:cNvPr>
            <p:cNvSpPr txBox="1"/>
            <p:nvPr/>
          </p:nvSpPr>
          <p:spPr>
            <a:xfrm>
              <a:off x="2509755" y="4914627"/>
              <a:ext cx="553293" cy="307777"/>
            </a:xfrm>
            <a:prstGeom prst="rect">
              <a:avLst/>
            </a:prstGeom>
            <a:noFill/>
          </p:spPr>
          <p:txBody>
            <a:bodyPr wrap="none" rtlCol="0">
              <a:spAutoFit/>
            </a:bodyPr>
            <a:lstStyle/>
            <a:p>
              <a:r>
                <a:rPr lang="en-US" sz="1400" dirty="0">
                  <a:solidFill>
                    <a:srgbClr val="92D050"/>
                  </a:solidFill>
                </a:rPr>
                <a:t>what</a:t>
              </a:r>
            </a:p>
          </p:txBody>
        </p:sp>
        <p:pic>
          <p:nvPicPr>
            <p:cNvPr id="179" name="Picture 178">
              <a:extLst>
                <a:ext uri="{FF2B5EF4-FFF2-40B4-BE49-F238E27FC236}">
                  <a16:creationId xmlns:a16="http://schemas.microsoft.com/office/drawing/2014/main" id="{A86DD16D-1C51-D142-AB48-3AC187EA05E6}"/>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781929" y="590007"/>
              <a:ext cx="428214" cy="422266"/>
            </a:xfrm>
            <a:prstGeom prst="rect">
              <a:avLst/>
            </a:prstGeom>
          </p:spPr>
        </p:pic>
        <p:pic>
          <p:nvPicPr>
            <p:cNvPr id="180" name="Picture 179" descr="A picture containing person, holding, small, young&#10;&#10;Description automatically generated">
              <a:extLst>
                <a:ext uri="{FF2B5EF4-FFF2-40B4-BE49-F238E27FC236}">
                  <a16:creationId xmlns:a16="http://schemas.microsoft.com/office/drawing/2014/main" id="{6B851B59-EE0F-8B49-8E51-E33CDB4EFF7D}"/>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2133600" y="164886"/>
              <a:ext cx="718583" cy="718583"/>
            </a:xfrm>
            <a:prstGeom prst="rect">
              <a:avLst/>
            </a:prstGeom>
          </p:spPr>
        </p:pic>
        <p:pic>
          <p:nvPicPr>
            <p:cNvPr id="181" name="Picture 180">
              <a:extLst>
                <a:ext uri="{FF2B5EF4-FFF2-40B4-BE49-F238E27FC236}">
                  <a16:creationId xmlns:a16="http://schemas.microsoft.com/office/drawing/2014/main" id="{A4765E8F-7119-144A-B215-1C157870C248}"/>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1439183" y="830079"/>
              <a:ext cx="601288" cy="510528"/>
            </a:xfrm>
            <a:prstGeom prst="rect">
              <a:avLst/>
            </a:prstGeom>
          </p:spPr>
        </p:pic>
        <p:pic>
          <p:nvPicPr>
            <p:cNvPr id="182" name="Picture 181">
              <a:extLst>
                <a:ext uri="{FF2B5EF4-FFF2-40B4-BE49-F238E27FC236}">
                  <a16:creationId xmlns:a16="http://schemas.microsoft.com/office/drawing/2014/main" id="{A0699A55-7D29-594A-BBED-7B37CE03E26F}"/>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2312406" y="1091792"/>
              <a:ext cx="509634" cy="401671"/>
            </a:xfrm>
            <a:prstGeom prst="rect">
              <a:avLst/>
            </a:prstGeom>
          </p:spPr>
        </p:pic>
        <p:pic>
          <p:nvPicPr>
            <p:cNvPr id="183" name="Picture 182">
              <a:extLst>
                <a:ext uri="{FF2B5EF4-FFF2-40B4-BE49-F238E27FC236}">
                  <a16:creationId xmlns:a16="http://schemas.microsoft.com/office/drawing/2014/main" id="{85FC86C7-817F-B840-B0BF-12A5A6C67A47}"/>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8864001">
              <a:off x="2256163" y="1705178"/>
              <a:ext cx="694705" cy="678778"/>
            </a:xfrm>
            <a:prstGeom prst="rect">
              <a:avLst/>
            </a:prstGeom>
          </p:spPr>
        </p:pic>
        <p:pic>
          <p:nvPicPr>
            <p:cNvPr id="184" name="Picture 183">
              <a:extLst>
                <a:ext uri="{FF2B5EF4-FFF2-40B4-BE49-F238E27FC236}">
                  <a16:creationId xmlns:a16="http://schemas.microsoft.com/office/drawing/2014/main" id="{19050319-C1AE-1C4E-8B77-1D1BE6069EA2}"/>
                </a:ext>
              </a:extLst>
            </p:cNvPr>
            <p:cNvPicPr>
              <a:picLocks noChangeAspect="1"/>
            </p:cNvPicPr>
            <p:nvPr/>
          </p:nvPicPr>
          <p:blipFill>
            <a:blip r:embed="rId19"/>
            <a:stretch>
              <a:fillRect/>
            </a:stretch>
          </p:blipFill>
          <p:spPr>
            <a:xfrm>
              <a:off x="527629" y="2930660"/>
              <a:ext cx="441286" cy="460754"/>
            </a:xfrm>
            <a:prstGeom prst="rect">
              <a:avLst/>
            </a:prstGeom>
          </p:spPr>
        </p:pic>
        <p:pic>
          <p:nvPicPr>
            <p:cNvPr id="185" name="Picture 184" descr="A picture containing text, monitor, computer, electronics&#10;&#10;Description automatically generated">
              <a:extLst>
                <a:ext uri="{FF2B5EF4-FFF2-40B4-BE49-F238E27FC236}">
                  <a16:creationId xmlns:a16="http://schemas.microsoft.com/office/drawing/2014/main" id="{B2FB5BA5-79EA-0D4E-B53A-6D6F024C4F98}"/>
                </a:ext>
              </a:extLst>
            </p:cNvPr>
            <p:cNvPicPr>
              <a:picLocks noChangeAspect="1"/>
            </p:cNvPicPr>
            <p:nvPr/>
          </p:nvPicPr>
          <p:blipFill>
            <a:blip r:embed="rId20" cstate="screen">
              <a:extLst>
                <a:ext uri="{28A0092B-C50C-407E-A947-70E740481C1C}">
                  <a14:useLocalDpi xmlns:a14="http://schemas.microsoft.com/office/drawing/2010/main"/>
                </a:ext>
              </a:extLst>
            </a:blip>
            <a:stretch>
              <a:fillRect/>
            </a:stretch>
          </p:blipFill>
          <p:spPr>
            <a:xfrm>
              <a:off x="1065828" y="4113982"/>
              <a:ext cx="464257" cy="467722"/>
            </a:xfrm>
            <a:prstGeom prst="rect">
              <a:avLst/>
            </a:prstGeom>
          </p:spPr>
        </p:pic>
        <p:sp>
          <p:nvSpPr>
            <p:cNvPr id="186" name="Rectangle 185">
              <a:extLst>
                <a:ext uri="{FF2B5EF4-FFF2-40B4-BE49-F238E27FC236}">
                  <a16:creationId xmlns:a16="http://schemas.microsoft.com/office/drawing/2014/main" id="{4B782D8D-023F-3441-94D7-E9BBDDF60DE4}"/>
                </a:ext>
              </a:extLst>
            </p:cNvPr>
            <p:cNvSpPr/>
            <p:nvPr/>
          </p:nvSpPr>
          <p:spPr>
            <a:xfrm>
              <a:off x="1473184" y="4019309"/>
              <a:ext cx="681212" cy="338554"/>
            </a:xfrm>
            <a:prstGeom prst="rect">
              <a:avLst/>
            </a:prstGeom>
          </p:spPr>
          <p:txBody>
            <a:bodyPr wrap="none">
              <a:spAutoFit/>
            </a:bodyPr>
            <a:lstStyle/>
            <a:p>
              <a:r>
                <a:rPr lang="en-US" sz="1600" b="1" dirty="0" err="1"/>
                <a:t>multa</a:t>
              </a:r>
              <a:endParaRPr lang="en-US" sz="1600" dirty="0"/>
            </a:p>
          </p:txBody>
        </p:sp>
      </p:grpSp>
    </p:spTree>
    <p:extLst>
      <p:ext uri="{BB962C8B-B14F-4D97-AF65-F5344CB8AC3E}">
        <p14:creationId xmlns:p14="http://schemas.microsoft.com/office/powerpoint/2010/main" val="159002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dissolve">
                                      <p:cBhvr>
                                        <p:cTn id="7" dur="5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6"/>
                                        </p:tgtEl>
                                        <p:attrNameLst>
                                          <p:attrName>style.visibility</p:attrName>
                                        </p:attrNameLst>
                                      </p:cBhvr>
                                      <p:to>
                                        <p:strVal val="visible"/>
                                      </p:to>
                                    </p:set>
                                    <p:anim calcmode="lin" valueType="num">
                                      <p:cBhvr additive="base">
                                        <p:cTn id="12" dur="500" fill="hold"/>
                                        <p:tgtEl>
                                          <p:spTgt spid="76"/>
                                        </p:tgtEl>
                                        <p:attrNameLst>
                                          <p:attrName>ppt_x</p:attrName>
                                        </p:attrNameLst>
                                      </p:cBhvr>
                                      <p:tavLst>
                                        <p:tav tm="0">
                                          <p:val>
                                            <p:strVal val="#ppt_x"/>
                                          </p:val>
                                        </p:tav>
                                        <p:tav tm="100000">
                                          <p:val>
                                            <p:strVal val="#ppt_x"/>
                                          </p:val>
                                        </p:tav>
                                      </p:tavLst>
                                    </p:anim>
                                    <p:anim calcmode="lin" valueType="num">
                                      <p:cBhvr additive="base">
                                        <p:cTn id="13"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31F9D4-6338-6441-991D-93731C180924}"/>
              </a:ext>
            </a:extLst>
          </p:cNvPr>
          <p:cNvSpPr txBox="1"/>
          <p:nvPr/>
        </p:nvSpPr>
        <p:spPr>
          <a:xfrm>
            <a:off x="6195679" y="2223558"/>
            <a:ext cx="2396994" cy="1015663"/>
          </a:xfrm>
          <a:prstGeom prst="rect">
            <a:avLst/>
          </a:prstGeom>
          <a:noFill/>
        </p:spPr>
        <p:txBody>
          <a:bodyPr wrap="square" rtlCol="0">
            <a:spAutoFit/>
          </a:bodyPr>
          <a:lstStyle/>
          <a:p>
            <a:r>
              <a:rPr lang="en-US" sz="6000" b="1" dirty="0"/>
              <a:t>verum</a:t>
            </a:r>
          </a:p>
        </p:txBody>
      </p:sp>
      <p:sp>
        <p:nvSpPr>
          <p:cNvPr id="7" name="TextBox 6">
            <a:extLst>
              <a:ext uri="{FF2B5EF4-FFF2-40B4-BE49-F238E27FC236}">
                <a16:creationId xmlns:a16="http://schemas.microsoft.com/office/drawing/2014/main" id="{61A01EB6-15E9-F74F-9B19-60ABC63278F2}"/>
              </a:ext>
            </a:extLst>
          </p:cNvPr>
          <p:cNvSpPr txBox="1"/>
          <p:nvPr/>
        </p:nvSpPr>
        <p:spPr>
          <a:xfrm>
            <a:off x="4912543" y="2223558"/>
            <a:ext cx="5088961" cy="1938992"/>
          </a:xfrm>
          <a:prstGeom prst="rect">
            <a:avLst/>
          </a:prstGeom>
          <a:noFill/>
        </p:spPr>
        <p:txBody>
          <a:bodyPr wrap="square" rtlCol="0">
            <a:spAutoFit/>
          </a:bodyPr>
          <a:lstStyle/>
          <a:p>
            <a:r>
              <a:rPr lang="en-US" sz="6000" b="1" dirty="0"/>
              <a:t>cur</a:t>
            </a:r>
          </a:p>
          <a:p>
            <a:r>
              <a:rPr lang="en-US" sz="6000" b="1" dirty="0"/>
              <a:t>									  ?</a:t>
            </a:r>
            <a:endParaRPr lang="en-US" sz="6000" b="1" dirty="0">
              <a:solidFill>
                <a:schemeClr val="accent1"/>
              </a:solidFill>
            </a:endParaRPr>
          </a:p>
        </p:txBody>
      </p:sp>
      <p:sp>
        <p:nvSpPr>
          <p:cNvPr id="68" name="Subtitle 2">
            <a:extLst>
              <a:ext uri="{FF2B5EF4-FFF2-40B4-BE49-F238E27FC236}">
                <a16:creationId xmlns:a16="http://schemas.microsoft.com/office/drawing/2014/main" id="{10F79807-594A-A943-8ADB-21D12ADFBC64}"/>
              </a:ext>
            </a:extLst>
          </p:cNvPr>
          <p:cNvSpPr txBox="1">
            <a:spLocks/>
          </p:cNvSpPr>
          <p:nvPr/>
        </p:nvSpPr>
        <p:spPr>
          <a:xfrm>
            <a:off x="133906" y="6546535"/>
            <a:ext cx="4223916" cy="3501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graphicFrame>
        <p:nvGraphicFramePr>
          <p:cNvPr id="62" name="Table 11">
            <a:extLst>
              <a:ext uri="{FF2B5EF4-FFF2-40B4-BE49-F238E27FC236}">
                <a16:creationId xmlns:a16="http://schemas.microsoft.com/office/drawing/2014/main" id="{8BCCBB1F-63AC-D94A-857B-497CA338DEA5}"/>
              </a:ext>
            </a:extLst>
          </p:cNvPr>
          <p:cNvGraphicFramePr>
            <a:graphicFrameLocks noGrp="1"/>
          </p:cNvGraphicFramePr>
          <p:nvPr/>
        </p:nvGraphicFramePr>
        <p:xfrm>
          <a:off x="3197138" y="5830111"/>
          <a:ext cx="2164954" cy="911316"/>
        </p:xfrm>
        <a:graphic>
          <a:graphicData uri="http://schemas.openxmlformats.org/drawingml/2006/table">
            <a:tbl>
              <a:tblPr firstRow="1" bandRow="1">
                <a:tableStyleId>{5940675A-B579-460E-94D1-54222C63F5DA}</a:tableStyleId>
              </a:tblPr>
              <a:tblGrid>
                <a:gridCol w="736068">
                  <a:extLst>
                    <a:ext uri="{9D8B030D-6E8A-4147-A177-3AD203B41FA5}">
                      <a16:colId xmlns:a16="http://schemas.microsoft.com/office/drawing/2014/main" val="3344248031"/>
                    </a:ext>
                  </a:extLst>
                </a:gridCol>
                <a:gridCol w="346408">
                  <a:extLst>
                    <a:ext uri="{9D8B030D-6E8A-4147-A177-3AD203B41FA5}">
                      <a16:colId xmlns:a16="http://schemas.microsoft.com/office/drawing/2014/main" val="3798047128"/>
                    </a:ext>
                  </a:extLst>
                </a:gridCol>
                <a:gridCol w="541239">
                  <a:extLst>
                    <a:ext uri="{9D8B030D-6E8A-4147-A177-3AD203B41FA5}">
                      <a16:colId xmlns:a16="http://schemas.microsoft.com/office/drawing/2014/main" val="2283093568"/>
                    </a:ext>
                  </a:extLst>
                </a:gridCol>
                <a:gridCol w="541239">
                  <a:extLst>
                    <a:ext uri="{9D8B030D-6E8A-4147-A177-3AD203B41FA5}">
                      <a16:colId xmlns:a16="http://schemas.microsoft.com/office/drawing/2014/main" val="1688037205"/>
                    </a:ext>
                  </a:extLst>
                </a:gridCol>
              </a:tblGrid>
              <a:tr h="232652">
                <a:tc gridSpan="4">
                  <a:txBody>
                    <a:bodyPr/>
                    <a:lstStyle/>
                    <a:p>
                      <a:pPr algn="ctr"/>
                      <a:r>
                        <a:rPr lang="en-US" sz="1400" i="1" dirty="0"/>
                        <a:t>present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 o</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3" name="Table 11">
            <a:extLst>
              <a:ext uri="{FF2B5EF4-FFF2-40B4-BE49-F238E27FC236}">
                <a16:creationId xmlns:a16="http://schemas.microsoft.com/office/drawing/2014/main" id="{76AE2311-81E9-B447-A331-8BE8CD8C649E}"/>
              </a:ext>
            </a:extLst>
          </p:cNvPr>
          <p:cNvGraphicFramePr>
            <a:graphicFrameLocks noGrp="1"/>
          </p:cNvGraphicFramePr>
          <p:nvPr/>
        </p:nvGraphicFramePr>
        <p:xfrm>
          <a:off x="5747433" y="5827142"/>
          <a:ext cx="2164954" cy="911316"/>
        </p:xfrm>
        <a:graphic>
          <a:graphicData uri="http://schemas.openxmlformats.org/drawingml/2006/table">
            <a:tbl>
              <a:tblPr firstRow="1" bandRow="1">
                <a:tableStyleId>{5940675A-B579-460E-94D1-54222C63F5DA}</a:tableStyleId>
              </a:tblPr>
              <a:tblGrid>
                <a:gridCol w="590311">
                  <a:extLst>
                    <a:ext uri="{9D8B030D-6E8A-4147-A177-3AD203B41FA5}">
                      <a16:colId xmlns:a16="http://schemas.microsoft.com/office/drawing/2014/main" val="3344248031"/>
                    </a:ext>
                  </a:extLst>
                </a:gridCol>
                <a:gridCol w="535823">
                  <a:extLst>
                    <a:ext uri="{9D8B030D-6E8A-4147-A177-3AD203B41FA5}">
                      <a16:colId xmlns:a16="http://schemas.microsoft.com/office/drawing/2014/main" val="3798047128"/>
                    </a:ext>
                  </a:extLst>
                </a:gridCol>
                <a:gridCol w="446518">
                  <a:extLst>
                    <a:ext uri="{9D8B030D-6E8A-4147-A177-3AD203B41FA5}">
                      <a16:colId xmlns:a16="http://schemas.microsoft.com/office/drawing/2014/main" val="2283093568"/>
                    </a:ext>
                  </a:extLst>
                </a:gridCol>
                <a:gridCol w="592302">
                  <a:extLst>
                    <a:ext uri="{9D8B030D-6E8A-4147-A177-3AD203B41FA5}">
                      <a16:colId xmlns:a16="http://schemas.microsoft.com/office/drawing/2014/main" val="1688037205"/>
                    </a:ext>
                  </a:extLst>
                </a:gridCol>
              </a:tblGrid>
              <a:tr h="232652">
                <a:tc gridSpan="4">
                  <a:txBody>
                    <a:bodyPr/>
                    <a:lstStyle/>
                    <a:p>
                      <a:pPr algn="ctr"/>
                      <a:r>
                        <a:rPr lang="en-US" sz="1400" i="1" dirty="0"/>
                        <a:t>past continuous</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bam</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bas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bat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4" name="Table 11">
            <a:extLst>
              <a:ext uri="{FF2B5EF4-FFF2-40B4-BE49-F238E27FC236}">
                <a16:creationId xmlns:a16="http://schemas.microsoft.com/office/drawing/2014/main" id="{9623379C-CAF9-C64A-A1CD-6C1B21E4ECC3}"/>
              </a:ext>
            </a:extLst>
          </p:cNvPr>
          <p:cNvGraphicFramePr>
            <a:graphicFrameLocks noGrp="1"/>
          </p:cNvGraphicFramePr>
          <p:nvPr/>
        </p:nvGraphicFramePr>
        <p:xfrm>
          <a:off x="8310244" y="5827142"/>
          <a:ext cx="2164955" cy="911316"/>
        </p:xfrm>
        <a:graphic>
          <a:graphicData uri="http://schemas.openxmlformats.org/drawingml/2006/table">
            <a:tbl>
              <a:tblPr firstRow="1" bandRow="1">
                <a:tableStyleId>{5940675A-B579-460E-94D1-54222C63F5DA}</a:tableStyleId>
              </a:tblPr>
              <a:tblGrid>
                <a:gridCol w="622367">
                  <a:extLst>
                    <a:ext uri="{9D8B030D-6E8A-4147-A177-3AD203B41FA5}">
                      <a16:colId xmlns:a16="http://schemas.microsoft.com/office/drawing/2014/main" val="3344248031"/>
                    </a:ext>
                  </a:extLst>
                </a:gridCol>
                <a:gridCol w="424210">
                  <a:extLst>
                    <a:ext uri="{9D8B030D-6E8A-4147-A177-3AD203B41FA5}">
                      <a16:colId xmlns:a16="http://schemas.microsoft.com/office/drawing/2014/main" val="3798047128"/>
                    </a:ext>
                  </a:extLst>
                </a:gridCol>
                <a:gridCol w="419277">
                  <a:extLst>
                    <a:ext uri="{9D8B030D-6E8A-4147-A177-3AD203B41FA5}">
                      <a16:colId xmlns:a16="http://schemas.microsoft.com/office/drawing/2014/main" val="2283093568"/>
                    </a:ext>
                  </a:extLst>
                </a:gridCol>
                <a:gridCol w="699101">
                  <a:extLst>
                    <a:ext uri="{9D8B030D-6E8A-4147-A177-3AD203B41FA5}">
                      <a16:colId xmlns:a16="http://schemas.microsoft.com/office/drawing/2014/main" val="1688037205"/>
                    </a:ext>
                  </a:extLst>
                </a:gridCol>
              </a:tblGrid>
              <a:tr h="232652">
                <a:tc gridSpan="4">
                  <a:txBody>
                    <a:bodyPr/>
                    <a:lstStyle/>
                    <a:p>
                      <a:pPr algn="ctr"/>
                      <a:r>
                        <a:rPr lang="en-US" sz="1400" i="1" dirty="0"/>
                        <a:t>simple past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err="1">
                          <a:solidFill>
                            <a:schemeClr val="accent1"/>
                          </a:solidFill>
                        </a:rPr>
                        <a:t>i</a:t>
                      </a:r>
                      <a:endParaRPr lang="en-US" sz="1400" b="1" dirty="0">
                        <a:solidFill>
                          <a:schemeClr val="accent1"/>
                        </a:solidFill>
                      </a:endParaRP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imus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err="1">
                          <a:solidFill>
                            <a:schemeClr val="accent6"/>
                          </a:solidFill>
                        </a:rPr>
                        <a:t>isti</a:t>
                      </a:r>
                      <a:endParaRPr lang="en-US" sz="1400" b="1" dirty="0">
                        <a:solidFill>
                          <a:schemeClr val="accent6"/>
                        </a:solidFill>
                      </a:endParaRP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err="1">
                          <a:solidFill>
                            <a:schemeClr val="accent6"/>
                          </a:solidFill>
                        </a:rPr>
                        <a:t>istis</a:t>
                      </a:r>
                      <a:endParaRPr lang="en-US" sz="1400" b="1" dirty="0">
                        <a:solidFill>
                          <a:schemeClr val="accent6"/>
                        </a:solidFill>
                      </a:endParaRP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it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erunt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sp>
        <p:nvSpPr>
          <p:cNvPr id="166" name="TextBox 165">
            <a:extLst>
              <a:ext uri="{FF2B5EF4-FFF2-40B4-BE49-F238E27FC236}">
                <a16:creationId xmlns:a16="http://schemas.microsoft.com/office/drawing/2014/main" id="{C219077C-0A39-0347-BFEC-1EB6ED660B28}"/>
              </a:ext>
            </a:extLst>
          </p:cNvPr>
          <p:cNvSpPr txBox="1"/>
          <p:nvPr/>
        </p:nvSpPr>
        <p:spPr>
          <a:xfrm>
            <a:off x="5921454" y="3172923"/>
            <a:ext cx="3547813" cy="1015663"/>
          </a:xfrm>
          <a:prstGeom prst="rect">
            <a:avLst/>
          </a:prstGeom>
          <a:noFill/>
        </p:spPr>
        <p:txBody>
          <a:bodyPr wrap="square" rtlCol="0">
            <a:spAutoFit/>
          </a:bodyPr>
          <a:lstStyle/>
          <a:p>
            <a:r>
              <a:rPr lang="en-US" sz="6000" b="1" dirty="0"/>
              <a:t>non </a:t>
            </a:r>
            <a:r>
              <a:rPr lang="en-US" sz="6000" b="1" dirty="0" err="1"/>
              <a:t>dici</a:t>
            </a:r>
            <a:r>
              <a:rPr lang="en-US" sz="6000" b="1" dirty="0" err="1">
                <a:solidFill>
                  <a:schemeClr val="accent6"/>
                </a:solidFill>
              </a:rPr>
              <a:t>tis</a:t>
            </a:r>
            <a:endParaRPr lang="en-US" sz="6000" b="1" dirty="0">
              <a:solidFill>
                <a:schemeClr val="accent6"/>
              </a:solidFill>
            </a:endParaRPr>
          </a:p>
        </p:txBody>
      </p:sp>
      <p:pic>
        <p:nvPicPr>
          <p:cNvPr id="128" name="Picture 127" descr="A picture containing drawing&#10;&#10;Description automatically generated">
            <a:extLst>
              <a:ext uri="{FF2B5EF4-FFF2-40B4-BE49-F238E27FC236}">
                <a16:creationId xmlns:a16="http://schemas.microsoft.com/office/drawing/2014/main" id="{34772E21-A9A5-C449-B092-17743A48999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64258" y="403002"/>
            <a:ext cx="775394" cy="834286"/>
          </a:xfrm>
          <a:prstGeom prst="rect">
            <a:avLst/>
          </a:prstGeom>
        </p:spPr>
      </p:pic>
      <p:sp>
        <p:nvSpPr>
          <p:cNvPr id="129" name="Title 4">
            <a:extLst>
              <a:ext uri="{FF2B5EF4-FFF2-40B4-BE49-F238E27FC236}">
                <a16:creationId xmlns:a16="http://schemas.microsoft.com/office/drawing/2014/main" id="{DE5CDDB0-9148-F04B-A852-7DCD4DB77E7F}"/>
              </a:ext>
            </a:extLst>
          </p:cNvPr>
          <p:cNvSpPr>
            <a:spLocks noGrp="1"/>
          </p:cNvSpPr>
          <p:nvPr>
            <p:ph type="title"/>
          </p:nvPr>
        </p:nvSpPr>
        <p:spPr>
          <a:xfrm>
            <a:off x="4163880" y="500652"/>
            <a:ext cx="4734716" cy="736636"/>
          </a:xfrm>
        </p:spPr>
        <p:txBody>
          <a:bodyPr>
            <a:normAutofit/>
          </a:bodyPr>
          <a:lstStyle/>
          <a:p>
            <a:pPr algn="ctr"/>
            <a:r>
              <a:rPr lang="en-US" dirty="0"/>
              <a:t>Quick fire sentences</a:t>
            </a:r>
            <a:endParaRPr lang="en-US" sz="3600" dirty="0"/>
          </a:p>
        </p:txBody>
      </p:sp>
      <p:sp>
        <p:nvSpPr>
          <p:cNvPr id="136" name="Rounded Rectangle 135">
            <a:extLst>
              <a:ext uri="{FF2B5EF4-FFF2-40B4-BE49-F238E27FC236}">
                <a16:creationId xmlns:a16="http://schemas.microsoft.com/office/drawing/2014/main" id="{5DF20088-1D2D-0F4E-A591-C6E121364DF6}"/>
              </a:ext>
            </a:extLst>
          </p:cNvPr>
          <p:cNvSpPr/>
          <p:nvPr/>
        </p:nvSpPr>
        <p:spPr>
          <a:xfrm>
            <a:off x="115101" y="5479511"/>
            <a:ext cx="2966371" cy="611016"/>
          </a:xfrm>
          <a:prstGeom prst="roundRect">
            <a:avLst/>
          </a:prstGeom>
          <a:solidFill>
            <a:schemeClr val="accent4">
              <a:lumMod val="20000"/>
              <a:lumOff val="80000"/>
            </a:schemeClr>
          </a:solid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Box 136">
            <a:extLst>
              <a:ext uri="{FF2B5EF4-FFF2-40B4-BE49-F238E27FC236}">
                <a16:creationId xmlns:a16="http://schemas.microsoft.com/office/drawing/2014/main" id="{684DEE93-226F-E942-8F3B-8DEFD9ED2169}"/>
              </a:ext>
            </a:extLst>
          </p:cNvPr>
          <p:cNvSpPr txBox="1"/>
          <p:nvPr/>
        </p:nvSpPr>
        <p:spPr>
          <a:xfrm>
            <a:off x="1091359" y="5418105"/>
            <a:ext cx="1112805" cy="338554"/>
          </a:xfrm>
          <a:prstGeom prst="rect">
            <a:avLst/>
          </a:prstGeom>
          <a:noFill/>
        </p:spPr>
        <p:txBody>
          <a:bodyPr wrap="none" rtlCol="0">
            <a:spAutoFit/>
          </a:bodyPr>
          <a:lstStyle/>
          <a:p>
            <a:r>
              <a:rPr lang="en-US" sz="1600" b="1" i="1" dirty="0">
                <a:solidFill>
                  <a:srgbClr val="945200"/>
                </a:solidFill>
              </a:rPr>
              <a:t>new words</a:t>
            </a:r>
          </a:p>
        </p:txBody>
      </p:sp>
      <p:sp>
        <p:nvSpPr>
          <p:cNvPr id="138" name="TextBox 137">
            <a:extLst>
              <a:ext uri="{FF2B5EF4-FFF2-40B4-BE49-F238E27FC236}">
                <a16:creationId xmlns:a16="http://schemas.microsoft.com/office/drawing/2014/main" id="{1F7D1145-044D-8B42-9A84-F3DAB1C4E39D}"/>
              </a:ext>
            </a:extLst>
          </p:cNvPr>
          <p:cNvSpPr txBox="1"/>
          <p:nvPr/>
        </p:nvSpPr>
        <p:spPr>
          <a:xfrm>
            <a:off x="783489" y="5689734"/>
            <a:ext cx="1628523" cy="353943"/>
          </a:xfrm>
          <a:prstGeom prst="rect">
            <a:avLst/>
          </a:prstGeom>
          <a:noFill/>
        </p:spPr>
        <p:txBody>
          <a:bodyPr wrap="none" rtlCol="0">
            <a:spAutoFit/>
          </a:bodyPr>
          <a:lstStyle/>
          <a:p>
            <a:r>
              <a:rPr lang="en-US" sz="1700" b="1" dirty="0"/>
              <a:t>verum </a:t>
            </a:r>
            <a:r>
              <a:rPr lang="en-US" sz="1700" dirty="0"/>
              <a:t>the truth</a:t>
            </a:r>
          </a:p>
        </p:txBody>
      </p:sp>
      <p:grpSp>
        <p:nvGrpSpPr>
          <p:cNvPr id="2" name="Group 1">
            <a:extLst>
              <a:ext uri="{FF2B5EF4-FFF2-40B4-BE49-F238E27FC236}">
                <a16:creationId xmlns:a16="http://schemas.microsoft.com/office/drawing/2014/main" id="{FF4C7D65-AB81-4A47-AE1B-2E996F61FC6B}"/>
              </a:ext>
            </a:extLst>
          </p:cNvPr>
          <p:cNvGrpSpPr/>
          <p:nvPr/>
        </p:nvGrpSpPr>
        <p:grpSpPr>
          <a:xfrm>
            <a:off x="58036" y="112283"/>
            <a:ext cx="3081759" cy="5371935"/>
            <a:chOff x="58036" y="112283"/>
            <a:chExt cx="3081759" cy="5371935"/>
          </a:xfrm>
        </p:grpSpPr>
        <p:pic>
          <p:nvPicPr>
            <p:cNvPr id="131" name="Picture 130">
              <a:extLst>
                <a:ext uri="{FF2B5EF4-FFF2-40B4-BE49-F238E27FC236}">
                  <a16:creationId xmlns:a16="http://schemas.microsoft.com/office/drawing/2014/main" id="{6400A396-3699-D944-BB83-4E88571AF71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18148" y="2873298"/>
              <a:ext cx="459226" cy="471154"/>
            </a:xfrm>
            <a:prstGeom prst="rect">
              <a:avLst/>
            </a:prstGeom>
          </p:spPr>
        </p:pic>
        <p:pic>
          <p:nvPicPr>
            <p:cNvPr id="132" name="Picture 131">
              <a:extLst>
                <a:ext uri="{FF2B5EF4-FFF2-40B4-BE49-F238E27FC236}">
                  <a16:creationId xmlns:a16="http://schemas.microsoft.com/office/drawing/2014/main" id="{F30FF3F9-2439-D64C-AD12-96D94B0FE30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85421" y="2492705"/>
              <a:ext cx="399849" cy="422063"/>
            </a:xfrm>
            <a:prstGeom prst="rect">
              <a:avLst/>
            </a:prstGeom>
          </p:spPr>
        </p:pic>
        <p:pic>
          <p:nvPicPr>
            <p:cNvPr id="133" name="Picture 132">
              <a:extLst>
                <a:ext uri="{FF2B5EF4-FFF2-40B4-BE49-F238E27FC236}">
                  <a16:creationId xmlns:a16="http://schemas.microsoft.com/office/drawing/2014/main" id="{710C22B1-8BC2-D340-83BA-B59673A5F94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51243" y="2394165"/>
              <a:ext cx="685322" cy="454685"/>
            </a:xfrm>
            <a:prstGeom prst="rect">
              <a:avLst/>
            </a:prstGeom>
          </p:spPr>
        </p:pic>
        <p:pic>
          <p:nvPicPr>
            <p:cNvPr id="134" name="Picture 133" descr="A picture containing toy, doll&#10;&#10;Description automatically generated">
              <a:extLst>
                <a:ext uri="{FF2B5EF4-FFF2-40B4-BE49-F238E27FC236}">
                  <a16:creationId xmlns:a16="http://schemas.microsoft.com/office/drawing/2014/main" id="{1E63EF73-FA84-D846-8196-70A002048D6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5665" y="199275"/>
              <a:ext cx="576439" cy="696739"/>
            </a:xfrm>
            <a:prstGeom prst="rect">
              <a:avLst/>
            </a:prstGeom>
          </p:spPr>
        </p:pic>
        <p:sp>
          <p:nvSpPr>
            <p:cNvPr id="135" name="TextBox 134">
              <a:extLst>
                <a:ext uri="{FF2B5EF4-FFF2-40B4-BE49-F238E27FC236}">
                  <a16:creationId xmlns:a16="http://schemas.microsoft.com/office/drawing/2014/main" id="{1E8833AF-3B9D-ED42-86FE-F05BCDAD01E4}"/>
                </a:ext>
              </a:extLst>
            </p:cNvPr>
            <p:cNvSpPr txBox="1"/>
            <p:nvPr/>
          </p:nvSpPr>
          <p:spPr>
            <a:xfrm>
              <a:off x="530203" y="228484"/>
              <a:ext cx="861774" cy="369332"/>
            </a:xfrm>
            <a:prstGeom prst="rect">
              <a:avLst/>
            </a:prstGeom>
            <a:noFill/>
          </p:spPr>
          <p:txBody>
            <a:bodyPr wrap="none" rtlCol="0">
              <a:spAutoFit/>
            </a:bodyPr>
            <a:lstStyle/>
            <a:p>
              <a:pPr algn="ctr"/>
              <a:r>
                <a:rPr lang="en-US" b="1" dirty="0" err="1"/>
                <a:t>nescire</a:t>
              </a:r>
              <a:endParaRPr lang="en-US" b="1" dirty="0"/>
            </a:p>
          </p:txBody>
        </p:sp>
        <p:pic>
          <p:nvPicPr>
            <p:cNvPr id="139" name="Picture 138">
              <a:extLst>
                <a:ext uri="{FF2B5EF4-FFF2-40B4-BE49-F238E27FC236}">
                  <a16:creationId xmlns:a16="http://schemas.microsoft.com/office/drawing/2014/main" id="{084FFAE2-84AE-D344-AC94-BF53B6E80F71}"/>
                </a:ext>
              </a:extLst>
            </p:cNvPr>
            <p:cNvPicPr>
              <a:picLocks noChangeAspect="1"/>
            </p:cNvPicPr>
            <p:nvPr/>
          </p:nvPicPr>
          <p:blipFill>
            <a:blip r:embed="rId7"/>
            <a:stretch>
              <a:fillRect/>
            </a:stretch>
          </p:blipFill>
          <p:spPr>
            <a:xfrm>
              <a:off x="2449756" y="3010971"/>
              <a:ext cx="530184" cy="591024"/>
            </a:xfrm>
            <a:prstGeom prst="rect">
              <a:avLst/>
            </a:prstGeom>
          </p:spPr>
        </p:pic>
        <p:pic>
          <p:nvPicPr>
            <p:cNvPr id="140" name="Picture 139">
              <a:extLst>
                <a:ext uri="{FF2B5EF4-FFF2-40B4-BE49-F238E27FC236}">
                  <a16:creationId xmlns:a16="http://schemas.microsoft.com/office/drawing/2014/main" id="{B5CC7B15-0220-974F-B1DD-6E8BF482676B}"/>
                </a:ext>
              </a:extLst>
            </p:cNvPr>
            <p:cNvPicPr>
              <a:picLocks noChangeAspect="1"/>
            </p:cNvPicPr>
            <p:nvPr/>
          </p:nvPicPr>
          <p:blipFill>
            <a:blip r:embed="rId8"/>
            <a:stretch>
              <a:fillRect/>
            </a:stretch>
          </p:blipFill>
          <p:spPr>
            <a:xfrm>
              <a:off x="58036" y="1001083"/>
              <a:ext cx="658999" cy="601837"/>
            </a:xfrm>
            <a:prstGeom prst="rect">
              <a:avLst/>
            </a:prstGeom>
          </p:spPr>
        </p:pic>
        <p:pic>
          <p:nvPicPr>
            <p:cNvPr id="141" name="Picture 140" descr="A close - up of a toy&#10;&#10;Description automatically generated with low confidence">
              <a:extLst>
                <a:ext uri="{FF2B5EF4-FFF2-40B4-BE49-F238E27FC236}">
                  <a16:creationId xmlns:a16="http://schemas.microsoft.com/office/drawing/2014/main" id="{B264383C-C2B5-E942-AB89-A2D35A2113FC}"/>
                </a:ext>
              </a:extLst>
            </p:cNvPr>
            <p:cNvPicPr>
              <a:picLocks noChangeAspect="1"/>
            </p:cNvPicPr>
            <p:nvPr/>
          </p:nvPicPr>
          <p:blipFill>
            <a:blip r:embed="rId9"/>
            <a:stretch>
              <a:fillRect/>
            </a:stretch>
          </p:blipFill>
          <p:spPr>
            <a:xfrm>
              <a:off x="450243" y="1854852"/>
              <a:ext cx="531333" cy="472296"/>
            </a:xfrm>
            <a:prstGeom prst="rect">
              <a:avLst/>
            </a:prstGeom>
          </p:spPr>
        </p:pic>
        <p:sp>
          <p:nvSpPr>
            <p:cNvPr id="142" name="Rounded Rectangle 141">
              <a:extLst>
                <a:ext uri="{FF2B5EF4-FFF2-40B4-BE49-F238E27FC236}">
                  <a16:creationId xmlns:a16="http://schemas.microsoft.com/office/drawing/2014/main" id="{AAC0B2C9-E996-F942-AE8D-863F8955048B}"/>
                </a:ext>
              </a:extLst>
            </p:cNvPr>
            <p:cNvSpPr/>
            <p:nvPr/>
          </p:nvSpPr>
          <p:spPr>
            <a:xfrm>
              <a:off x="115101" y="196102"/>
              <a:ext cx="2983706" cy="1565365"/>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a:extLst>
                <a:ext uri="{FF2B5EF4-FFF2-40B4-BE49-F238E27FC236}">
                  <a16:creationId xmlns:a16="http://schemas.microsoft.com/office/drawing/2014/main" id="{5BA69C22-3016-6849-9702-811AC2FFFC24}"/>
                </a:ext>
              </a:extLst>
            </p:cNvPr>
            <p:cNvSpPr txBox="1"/>
            <p:nvPr/>
          </p:nvSpPr>
          <p:spPr>
            <a:xfrm>
              <a:off x="1376064" y="112283"/>
              <a:ext cx="629275" cy="338554"/>
            </a:xfrm>
            <a:prstGeom prst="rect">
              <a:avLst/>
            </a:prstGeom>
            <a:noFill/>
          </p:spPr>
          <p:txBody>
            <a:bodyPr wrap="none" rtlCol="0">
              <a:spAutoFit/>
            </a:bodyPr>
            <a:lstStyle/>
            <a:p>
              <a:r>
                <a:rPr lang="en-US" sz="1600" i="1" dirty="0">
                  <a:solidFill>
                    <a:schemeClr val="tx1">
                      <a:lumMod val="50000"/>
                      <a:lumOff val="50000"/>
                    </a:schemeClr>
                  </a:solidFill>
                </a:rPr>
                <a:t>verbs</a:t>
              </a:r>
            </a:p>
          </p:txBody>
        </p:sp>
        <p:sp>
          <p:nvSpPr>
            <p:cNvPr id="144" name="Rounded Rectangle 143">
              <a:extLst>
                <a:ext uri="{FF2B5EF4-FFF2-40B4-BE49-F238E27FC236}">
                  <a16:creationId xmlns:a16="http://schemas.microsoft.com/office/drawing/2014/main" id="{692867FB-62C3-7C4D-81E4-0A5FADDAE209}"/>
                </a:ext>
              </a:extLst>
            </p:cNvPr>
            <p:cNvSpPr/>
            <p:nvPr/>
          </p:nvSpPr>
          <p:spPr>
            <a:xfrm>
              <a:off x="115102" y="1851877"/>
              <a:ext cx="2983706" cy="1788254"/>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a:extLst>
                <a:ext uri="{FF2B5EF4-FFF2-40B4-BE49-F238E27FC236}">
                  <a16:creationId xmlns:a16="http://schemas.microsoft.com/office/drawing/2014/main" id="{87415F39-F350-EE4B-B90B-CFB55F66C60F}"/>
                </a:ext>
              </a:extLst>
            </p:cNvPr>
            <p:cNvSpPr txBox="1"/>
            <p:nvPr/>
          </p:nvSpPr>
          <p:spPr>
            <a:xfrm>
              <a:off x="1512970" y="1781363"/>
              <a:ext cx="688009" cy="338554"/>
            </a:xfrm>
            <a:prstGeom prst="rect">
              <a:avLst/>
            </a:prstGeom>
            <a:noFill/>
          </p:spPr>
          <p:txBody>
            <a:bodyPr wrap="none" rtlCol="0">
              <a:spAutoFit/>
            </a:bodyPr>
            <a:lstStyle/>
            <a:p>
              <a:r>
                <a:rPr lang="en-US" sz="1600" i="1" dirty="0">
                  <a:solidFill>
                    <a:schemeClr val="tx1">
                      <a:lumMod val="50000"/>
                      <a:lumOff val="50000"/>
                    </a:schemeClr>
                  </a:solidFill>
                </a:rPr>
                <a:t>nouns</a:t>
              </a:r>
            </a:p>
          </p:txBody>
        </p:sp>
        <p:sp>
          <p:nvSpPr>
            <p:cNvPr id="146" name="TextBox 145">
              <a:extLst>
                <a:ext uri="{FF2B5EF4-FFF2-40B4-BE49-F238E27FC236}">
                  <a16:creationId xmlns:a16="http://schemas.microsoft.com/office/drawing/2014/main" id="{13C0A80F-F2F3-9845-9235-29BAE4E6BFCA}"/>
                </a:ext>
              </a:extLst>
            </p:cNvPr>
            <p:cNvSpPr txBox="1"/>
            <p:nvPr/>
          </p:nvSpPr>
          <p:spPr>
            <a:xfrm>
              <a:off x="2098897" y="3271552"/>
              <a:ext cx="481478" cy="369332"/>
            </a:xfrm>
            <a:prstGeom prst="rect">
              <a:avLst/>
            </a:prstGeom>
            <a:noFill/>
          </p:spPr>
          <p:txBody>
            <a:bodyPr wrap="none" rtlCol="0">
              <a:spAutoFit/>
            </a:bodyPr>
            <a:lstStyle/>
            <a:p>
              <a:pPr algn="ctr"/>
              <a:r>
                <a:rPr lang="en-US" b="1" dirty="0"/>
                <a:t>rex</a:t>
              </a:r>
            </a:p>
          </p:txBody>
        </p:sp>
        <p:sp>
          <p:nvSpPr>
            <p:cNvPr id="147" name="TextBox 146">
              <a:extLst>
                <a:ext uri="{FF2B5EF4-FFF2-40B4-BE49-F238E27FC236}">
                  <a16:creationId xmlns:a16="http://schemas.microsoft.com/office/drawing/2014/main" id="{FF4B3E9D-95DC-5347-B36B-5B02A19030E0}"/>
                </a:ext>
              </a:extLst>
            </p:cNvPr>
            <p:cNvSpPr txBox="1"/>
            <p:nvPr/>
          </p:nvSpPr>
          <p:spPr>
            <a:xfrm>
              <a:off x="450243" y="1359826"/>
              <a:ext cx="770404" cy="369332"/>
            </a:xfrm>
            <a:prstGeom prst="rect">
              <a:avLst/>
            </a:prstGeom>
            <a:noFill/>
          </p:spPr>
          <p:txBody>
            <a:bodyPr wrap="none" rtlCol="0">
              <a:spAutoFit/>
            </a:bodyPr>
            <a:lstStyle/>
            <a:p>
              <a:pPr algn="ctr"/>
              <a:r>
                <a:rPr lang="en-US" b="1" dirty="0" err="1"/>
                <a:t>dicere</a:t>
              </a:r>
              <a:endParaRPr lang="en-US" b="1" dirty="0"/>
            </a:p>
          </p:txBody>
        </p:sp>
        <p:sp>
          <p:nvSpPr>
            <p:cNvPr id="148" name="TextBox 147">
              <a:extLst>
                <a:ext uri="{FF2B5EF4-FFF2-40B4-BE49-F238E27FC236}">
                  <a16:creationId xmlns:a16="http://schemas.microsoft.com/office/drawing/2014/main" id="{6366E52F-A7CB-5F4D-806A-F19F1F78DC9E}"/>
                </a:ext>
              </a:extLst>
            </p:cNvPr>
            <p:cNvSpPr txBox="1"/>
            <p:nvPr/>
          </p:nvSpPr>
          <p:spPr>
            <a:xfrm>
              <a:off x="2190496" y="2756048"/>
              <a:ext cx="949299" cy="369332"/>
            </a:xfrm>
            <a:prstGeom prst="rect">
              <a:avLst/>
            </a:prstGeom>
            <a:noFill/>
          </p:spPr>
          <p:txBody>
            <a:bodyPr wrap="none" rtlCol="0">
              <a:spAutoFit/>
            </a:bodyPr>
            <a:lstStyle/>
            <a:p>
              <a:pPr algn="ctr"/>
              <a:r>
                <a:rPr lang="en-US" b="1" dirty="0" err="1"/>
                <a:t>populus</a:t>
              </a:r>
              <a:endParaRPr lang="en-US" b="1" dirty="0"/>
            </a:p>
          </p:txBody>
        </p:sp>
        <p:sp>
          <p:nvSpPr>
            <p:cNvPr id="149" name="TextBox 148">
              <a:extLst>
                <a:ext uri="{FF2B5EF4-FFF2-40B4-BE49-F238E27FC236}">
                  <a16:creationId xmlns:a16="http://schemas.microsoft.com/office/drawing/2014/main" id="{8CE16F9A-1746-A74C-BED8-C8DF4F2C5B82}"/>
                </a:ext>
              </a:extLst>
            </p:cNvPr>
            <p:cNvSpPr txBox="1"/>
            <p:nvPr/>
          </p:nvSpPr>
          <p:spPr>
            <a:xfrm>
              <a:off x="1382443" y="407580"/>
              <a:ext cx="616515" cy="369332"/>
            </a:xfrm>
            <a:prstGeom prst="rect">
              <a:avLst/>
            </a:prstGeom>
            <a:noFill/>
          </p:spPr>
          <p:txBody>
            <a:bodyPr wrap="square" rtlCol="0">
              <a:spAutoFit/>
            </a:bodyPr>
            <a:lstStyle/>
            <a:p>
              <a:pPr algn="ctr"/>
              <a:r>
                <a:rPr lang="en-US" b="1" dirty="0" err="1"/>
                <a:t>esse</a:t>
              </a:r>
              <a:endParaRPr lang="en-US" b="1" dirty="0"/>
            </a:p>
          </p:txBody>
        </p:sp>
        <p:sp>
          <p:nvSpPr>
            <p:cNvPr id="150" name="TextBox 149">
              <a:extLst>
                <a:ext uri="{FF2B5EF4-FFF2-40B4-BE49-F238E27FC236}">
                  <a16:creationId xmlns:a16="http://schemas.microsoft.com/office/drawing/2014/main" id="{9EAAC985-7485-4344-B4B6-0BABA3229B40}"/>
                </a:ext>
              </a:extLst>
            </p:cNvPr>
            <p:cNvSpPr txBox="1"/>
            <p:nvPr/>
          </p:nvSpPr>
          <p:spPr>
            <a:xfrm>
              <a:off x="269874" y="2179820"/>
              <a:ext cx="892072" cy="369332"/>
            </a:xfrm>
            <a:prstGeom prst="rect">
              <a:avLst/>
            </a:prstGeom>
            <a:noFill/>
          </p:spPr>
          <p:txBody>
            <a:bodyPr wrap="square" rtlCol="0">
              <a:spAutoFit/>
            </a:bodyPr>
            <a:lstStyle/>
            <a:p>
              <a:pPr algn="ctr"/>
              <a:r>
                <a:rPr lang="en-US" b="1" dirty="0"/>
                <a:t>mater</a:t>
              </a:r>
            </a:p>
          </p:txBody>
        </p:sp>
        <p:grpSp>
          <p:nvGrpSpPr>
            <p:cNvPr id="151" name="Group 150">
              <a:extLst>
                <a:ext uri="{FF2B5EF4-FFF2-40B4-BE49-F238E27FC236}">
                  <a16:creationId xmlns:a16="http://schemas.microsoft.com/office/drawing/2014/main" id="{24B658A8-35C6-4E46-B031-25A28D983CDD}"/>
                </a:ext>
              </a:extLst>
            </p:cNvPr>
            <p:cNvGrpSpPr/>
            <p:nvPr/>
          </p:nvGrpSpPr>
          <p:grpSpPr>
            <a:xfrm>
              <a:off x="2196309" y="4203983"/>
              <a:ext cx="902498" cy="500148"/>
              <a:chOff x="1856324" y="4477447"/>
              <a:chExt cx="1050205" cy="683652"/>
            </a:xfrm>
          </p:grpSpPr>
          <p:sp>
            <p:nvSpPr>
              <p:cNvPr id="197" name="TextBox 196">
                <a:extLst>
                  <a:ext uri="{FF2B5EF4-FFF2-40B4-BE49-F238E27FC236}">
                    <a16:creationId xmlns:a16="http://schemas.microsoft.com/office/drawing/2014/main" id="{60AFD746-3FBB-3045-BDFE-25212B7BE3BB}"/>
                  </a:ext>
                </a:extLst>
              </p:cNvPr>
              <p:cNvSpPr txBox="1"/>
              <p:nvPr/>
            </p:nvSpPr>
            <p:spPr>
              <a:xfrm>
                <a:off x="2114037" y="4656259"/>
                <a:ext cx="551962" cy="504840"/>
              </a:xfrm>
              <a:prstGeom prst="rect">
                <a:avLst/>
              </a:prstGeom>
              <a:noFill/>
            </p:spPr>
            <p:txBody>
              <a:bodyPr wrap="square" rtlCol="0">
                <a:spAutoFit/>
              </a:bodyPr>
              <a:lstStyle/>
              <a:p>
                <a:pPr algn="ctr"/>
                <a:r>
                  <a:rPr lang="en-US" b="1" dirty="0"/>
                  <a:t>et</a:t>
                </a:r>
              </a:p>
            </p:txBody>
          </p:sp>
          <p:sp>
            <p:nvSpPr>
              <p:cNvPr id="198" name="Rounded Rectangle 197">
                <a:extLst>
                  <a:ext uri="{FF2B5EF4-FFF2-40B4-BE49-F238E27FC236}">
                    <a16:creationId xmlns:a16="http://schemas.microsoft.com/office/drawing/2014/main" id="{57F648D6-CE8D-074F-B290-5D1A12A34297}"/>
                  </a:ext>
                </a:extLst>
              </p:cNvPr>
              <p:cNvSpPr/>
              <p:nvPr/>
            </p:nvSpPr>
            <p:spPr>
              <a:xfrm>
                <a:off x="1873507" y="4507889"/>
                <a:ext cx="1033022" cy="585411"/>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xtBox 198">
                <a:extLst>
                  <a:ext uri="{FF2B5EF4-FFF2-40B4-BE49-F238E27FC236}">
                    <a16:creationId xmlns:a16="http://schemas.microsoft.com/office/drawing/2014/main" id="{C013C6FA-E7AA-EE42-B03E-CE943A326699}"/>
                  </a:ext>
                </a:extLst>
              </p:cNvPr>
              <p:cNvSpPr txBox="1"/>
              <p:nvPr/>
            </p:nvSpPr>
            <p:spPr>
              <a:xfrm>
                <a:off x="1856324" y="4477447"/>
                <a:ext cx="1033022" cy="336559"/>
              </a:xfrm>
              <a:prstGeom prst="rect">
                <a:avLst/>
              </a:prstGeom>
              <a:noFill/>
            </p:spPr>
            <p:txBody>
              <a:bodyPr wrap="square" rtlCol="0">
                <a:spAutoFit/>
              </a:bodyPr>
              <a:lstStyle/>
              <a:p>
                <a:pPr algn="ctr"/>
                <a:r>
                  <a:rPr lang="en-US" sz="1000" i="1" dirty="0">
                    <a:solidFill>
                      <a:schemeClr val="tx1">
                        <a:lumMod val="50000"/>
                        <a:lumOff val="50000"/>
                      </a:schemeClr>
                    </a:solidFill>
                  </a:rPr>
                  <a:t>conjunctions</a:t>
                </a:r>
              </a:p>
            </p:txBody>
          </p:sp>
        </p:grpSp>
        <p:grpSp>
          <p:nvGrpSpPr>
            <p:cNvPr id="152" name="Group 151">
              <a:extLst>
                <a:ext uri="{FF2B5EF4-FFF2-40B4-BE49-F238E27FC236}">
                  <a16:creationId xmlns:a16="http://schemas.microsoft.com/office/drawing/2014/main" id="{8C798C26-78BA-824E-8FA5-6573AC4C0493}"/>
                </a:ext>
              </a:extLst>
            </p:cNvPr>
            <p:cNvGrpSpPr/>
            <p:nvPr/>
          </p:nvGrpSpPr>
          <p:grpSpPr>
            <a:xfrm>
              <a:off x="2172183" y="3679920"/>
              <a:ext cx="949299" cy="465598"/>
              <a:chOff x="4242725" y="4849371"/>
              <a:chExt cx="875288" cy="465598"/>
            </a:xfrm>
          </p:grpSpPr>
          <p:sp>
            <p:nvSpPr>
              <p:cNvPr id="194" name="Rounded Rectangle 193">
                <a:extLst>
                  <a:ext uri="{FF2B5EF4-FFF2-40B4-BE49-F238E27FC236}">
                    <a16:creationId xmlns:a16="http://schemas.microsoft.com/office/drawing/2014/main" id="{B50470B8-A52C-1741-A972-B0E71A4725F6}"/>
                  </a:ext>
                </a:extLst>
              </p:cNvPr>
              <p:cNvSpPr/>
              <p:nvPr/>
            </p:nvSpPr>
            <p:spPr>
              <a:xfrm>
                <a:off x="4279615" y="4875403"/>
                <a:ext cx="801508" cy="410099"/>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Box 194">
                <a:extLst>
                  <a:ext uri="{FF2B5EF4-FFF2-40B4-BE49-F238E27FC236}">
                    <a16:creationId xmlns:a16="http://schemas.microsoft.com/office/drawing/2014/main" id="{4F69675D-C3A8-9741-9292-EE4226531601}"/>
                  </a:ext>
                </a:extLst>
              </p:cNvPr>
              <p:cNvSpPr txBox="1"/>
              <p:nvPr/>
            </p:nvSpPr>
            <p:spPr>
              <a:xfrm>
                <a:off x="4242725" y="4849371"/>
                <a:ext cx="875288" cy="246221"/>
              </a:xfrm>
              <a:prstGeom prst="rect">
                <a:avLst/>
              </a:prstGeom>
              <a:noFill/>
            </p:spPr>
            <p:txBody>
              <a:bodyPr wrap="square" rtlCol="0">
                <a:spAutoFit/>
              </a:bodyPr>
              <a:lstStyle/>
              <a:p>
                <a:pPr algn="ctr"/>
                <a:r>
                  <a:rPr lang="en-US" sz="1000" i="1" dirty="0">
                    <a:solidFill>
                      <a:schemeClr val="tx1">
                        <a:lumMod val="50000"/>
                        <a:lumOff val="50000"/>
                      </a:schemeClr>
                    </a:solidFill>
                  </a:rPr>
                  <a:t>prepositions</a:t>
                </a:r>
              </a:p>
            </p:txBody>
          </p:sp>
          <p:sp>
            <p:nvSpPr>
              <p:cNvPr id="196" name="TextBox 195">
                <a:extLst>
                  <a:ext uri="{FF2B5EF4-FFF2-40B4-BE49-F238E27FC236}">
                    <a16:creationId xmlns:a16="http://schemas.microsoft.com/office/drawing/2014/main" id="{BD53406D-7080-9944-B0CF-BBCDAF1C95F3}"/>
                  </a:ext>
                </a:extLst>
              </p:cNvPr>
              <p:cNvSpPr txBox="1"/>
              <p:nvPr/>
            </p:nvSpPr>
            <p:spPr>
              <a:xfrm>
                <a:off x="4494485" y="4945637"/>
                <a:ext cx="467682" cy="369332"/>
              </a:xfrm>
              <a:prstGeom prst="rect">
                <a:avLst/>
              </a:prstGeom>
              <a:noFill/>
            </p:spPr>
            <p:txBody>
              <a:bodyPr wrap="square" rtlCol="0">
                <a:spAutoFit/>
              </a:bodyPr>
              <a:lstStyle/>
              <a:p>
                <a:pPr algn="ctr"/>
                <a:r>
                  <a:rPr lang="en-US" b="1" dirty="0"/>
                  <a:t>in</a:t>
                </a:r>
              </a:p>
            </p:txBody>
          </p:sp>
        </p:grpSp>
        <p:sp>
          <p:nvSpPr>
            <p:cNvPr id="153" name="TextBox 152">
              <a:extLst>
                <a:ext uri="{FF2B5EF4-FFF2-40B4-BE49-F238E27FC236}">
                  <a16:creationId xmlns:a16="http://schemas.microsoft.com/office/drawing/2014/main" id="{E3C73025-3B7D-124D-9DF9-84DB83675148}"/>
                </a:ext>
              </a:extLst>
            </p:cNvPr>
            <p:cNvSpPr txBox="1"/>
            <p:nvPr/>
          </p:nvSpPr>
          <p:spPr>
            <a:xfrm>
              <a:off x="468719" y="2568300"/>
              <a:ext cx="892072" cy="369332"/>
            </a:xfrm>
            <a:prstGeom prst="rect">
              <a:avLst/>
            </a:prstGeom>
            <a:noFill/>
          </p:spPr>
          <p:txBody>
            <a:bodyPr wrap="square" rtlCol="0">
              <a:spAutoFit/>
            </a:bodyPr>
            <a:lstStyle/>
            <a:p>
              <a:pPr algn="ctr"/>
              <a:r>
                <a:rPr lang="en-US" b="1" dirty="0"/>
                <a:t>frater</a:t>
              </a:r>
            </a:p>
          </p:txBody>
        </p:sp>
        <p:sp>
          <p:nvSpPr>
            <p:cNvPr id="154" name="TextBox 153">
              <a:extLst>
                <a:ext uri="{FF2B5EF4-FFF2-40B4-BE49-F238E27FC236}">
                  <a16:creationId xmlns:a16="http://schemas.microsoft.com/office/drawing/2014/main" id="{A0D6390C-BEE1-914A-AB62-2BB64BD939C0}"/>
                </a:ext>
              </a:extLst>
            </p:cNvPr>
            <p:cNvSpPr txBox="1"/>
            <p:nvPr/>
          </p:nvSpPr>
          <p:spPr>
            <a:xfrm>
              <a:off x="384914" y="3262727"/>
              <a:ext cx="694294" cy="369332"/>
            </a:xfrm>
            <a:prstGeom prst="rect">
              <a:avLst/>
            </a:prstGeom>
            <a:noFill/>
          </p:spPr>
          <p:txBody>
            <a:bodyPr wrap="none" rtlCol="0">
              <a:spAutoFit/>
            </a:bodyPr>
            <a:lstStyle/>
            <a:p>
              <a:pPr algn="ctr"/>
              <a:r>
                <a:rPr lang="en-US" b="1" dirty="0"/>
                <a:t>pater</a:t>
              </a:r>
            </a:p>
          </p:txBody>
        </p:sp>
        <p:sp>
          <p:nvSpPr>
            <p:cNvPr id="155" name="TextBox 154">
              <a:extLst>
                <a:ext uri="{FF2B5EF4-FFF2-40B4-BE49-F238E27FC236}">
                  <a16:creationId xmlns:a16="http://schemas.microsoft.com/office/drawing/2014/main" id="{E07E8FAD-77EB-6B45-A7FF-F3917ED13382}"/>
                </a:ext>
              </a:extLst>
            </p:cNvPr>
            <p:cNvSpPr txBox="1"/>
            <p:nvPr/>
          </p:nvSpPr>
          <p:spPr>
            <a:xfrm>
              <a:off x="1595577" y="2471433"/>
              <a:ext cx="754822" cy="369332"/>
            </a:xfrm>
            <a:prstGeom prst="rect">
              <a:avLst/>
            </a:prstGeom>
            <a:noFill/>
          </p:spPr>
          <p:txBody>
            <a:bodyPr wrap="square" rtlCol="0">
              <a:spAutoFit/>
            </a:bodyPr>
            <a:lstStyle/>
            <a:p>
              <a:pPr algn="ctr"/>
              <a:r>
                <a:rPr lang="en-US" b="1" dirty="0" err="1"/>
                <a:t>infans</a:t>
              </a:r>
              <a:endParaRPr lang="en-US" b="1" dirty="0"/>
            </a:p>
          </p:txBody>
        </p:sp>
        <p:sp>
          <p:nvSpPr>
            <p:cNvPr id="156" name="TextBox 155">
              <a:extLst>
                <a:ext uri="{FF2B5EF4-FFF2-40B4-BE49-F238E27FC236}">
                  <a16:creationId xmlns:a16="http://schemas.microsoft.com/office/drawing/2014/main" id="{41DEC033-32E4-BF40-A734-785320223031}"/>
                </a:ext>
              </a:extLst>
            </p:cNvPr>
            <p:cNvSpPr txBox="1"/>
            <p:nvPr/>
          </p:nvSpPr>
          <p:spPr>
            <a:xfrm>
              <a:off x="2133600" y="787193"/>
              <a:ext cx="789383" cy="369332"/>
            </a:xfrm>
            <a:prstGeom prst="rect">
              <a:avLst/>
            </a:prstGeom>
            <a:noFill/>
          </p:spPr>
          <p:txBody>
            <a:bodyPr wrap="none" rtlCol="0">
              <a:spAutoFit/>
            </a:bodyPr>
            <a:lstStyle/>
            <a:p>
              <a:pPr algn="ctr"/>
              <a:r>
                <a:rPr lang="en-US" b="1" dirty="0"/>
                <a:t>curare</a:t>
              </a:r>
            </a:p>
          </p:txBody>
        </p:sp>
        <p:sp>
          <p:nvSpPr>
            <p:cNvPr id="160" name="TextBox 159">
              <a:extLst>
                <a:ext uri="{FF2B5EF4-FFF2-40B4-BE49-F238E27FC236}">
                  <a16:creationId xmlns:a16="http://schemas.microsoft.com/office/drawing/2014/main" id="{454A61A1-1FB6-7445-8499-E390E880E335}"/>
                </a:ext>
              </a:extLst>
            </p:cNvPr>
            <p:cNvSpPr txBox="1"/>
            <p:nvPr/>
          </p:nvSpPr>
          <p:spPr>
            <a:xfrm>
              <a:off x="1249575" y="1221996"/>
              <a:ext cx="946734" cy="369332"/>
            </a:xfrm>
            <a:prstGeom prst="rect">
              <a:avLst/>
            </a:prstGeom>
            <a:noFill/>
          </p:spPr>
          <p:txBody>
            <a:bodyPr wrap="none" rtlCol="0">
              <a:spAutoFit/>
            </a:bodyPr>
            <a:lstStyle/>
            <a:p>
              <a:pPr algn="ctr"/>
              <a:r>
                <a:rPr lang="en-US" b="1" dirty="0" err="1"/>
                <a:t>clamare</a:t>
              </a:r>
              <a:endParaRPr lang="en-US" b="1" dirty="0"/>
            </a:p>
          </p:txBody>
        </p:sp>
        <p:sp>
          <p:nvSpPr>
            <p:cNvPr id="161" name="TextBox 160">
              <a:extLst>
                <a:ext uri="{FF2B5EF4-FFF2-40B4-BE49-F238E27FC236}">
                  <a16:creationId xmlns:a16="http://schemas.microsoft.com/office/drawing/2014/main" id="{B2A95FC9-C0EC-994A-AFE1-AC79196B11EC}"/>
                </a:ext>
              </a:extLst>
            </p:cNvPr>
            <p:cNvSpPr txBox="1"/>
            <p:nvPr/>
          </p:nvSpPr>
          <p:spPr>
            <a:xfrm>
              <a:off x="531100" y="883469"/>
              <a:ext cx="900952" cy="369332"/>
            </a:xfrm>
            <a:prstGeom prst="rect">
              <a:avLst/>
            </a:prstGeom>
            <a:noFill/>
          </p:spPr>
          <p:txBody>
            <a:bodyPr wrap="square" rtlCol="0">
              <a:spAutoFit/>
            </a:bodyPr>
            <a:lstStyle/>
            <a:p>
              <a:pPr algn="ctr"/>
              <a:r>
                <a:rPr lang="en-US" b="1" dirty="0" err="1"/>
                <a:t>celare</a:t>
              </a:r>
              <a:endParaRPr lang="en-US" b="1" dirty="0"/>
            </a:p>
          </p:txBody>
        </p:sp>
        <p:sp>
          <p:nvSpPr>
            <p:cNvPr id="162" name="TextBox 161">
              <a:extLst>
                <a:ext uri="{FF2B5EF4-FFF2-40B4-BE49-F238E27FC236}">
                  <a16:creationId xmlns:a16="http://schemas.microsoft.com/office/drawing/2014/main" id="{AC765ED5-7E4B-694C-9323-D8D08A3A7B0D}"/>
                </a:ext>
              </a:extLst>
            </p:cNvPr>
            <p:cNvSpPr txBox="1"/>
            <p:nvPr/>
          </p:nvSpPr>
          <p:spPr>
            <a:xfrm>
              <a:off x="2231362" y="2038892"/>
              <a:ext cx="857927" cy="369332"/>
            </a:xfrm>
            <a:prstGeom prst="rect">
              <a:avLst/>
            </a:prstGeom>
            <a:noFill/>
          </p:spPr>
          <p:txBody>
            <a:bodyPr wrap="none" rtlCol="0">
              <a:spAutoFit/>
            </a:bodyPr>
            <a:lstStyle/>
            <a:p>
              <a:pPr algn="ctr"/>
              <a:r>
                <a:rPr lang="en-US" b="1" dirty="0"/>
                <a:t>gladius</a:t>
              </a:r>
            </a:p>
          </p:txBody>
        </p:sp>
        <p:sp>
          <p:nvSpPr>
            <p:cNvPr id="163" name="TextBox 162">
              <a:extLst>
                <a:ext uri="{FF2B5EF4-FFF2-40B4-BE49-F238E27FC236}">
                  <a16:creationId xmlns:a16="http://schemas.microsoft.com/office/drawing/2014/main" id="{9920CAEE-E4F9-4640-85F1-BA33B9E4BDCC}"/>
                </a:ext>
              </a:extLst>
            </p:cNvPr>
            <p:cNvSpPr txBox="1"/>
            <p:nvPr/>
          </p:nvSpPr>
          <p:spPr>
            <a:xfrm>
              <a:off x="122070" y="4101327"/>
              <a:ext cx="942848" cy="584775"/>
            </a:xfrm>
            <a:prstGeom prst="rect">
              <a:avLst/>
            </a:prstGeom>
            <a:noFill/>
          </p:spPr>
          <p:txBody>
            <a:bodyPr wrap="square" rtlCol="0">
              <a:spAutoFit/>
            </a:bodyPr>
            <a:lstStyle/>
            <a:p>
              <a:pPr algn="ctr"/>
              <a:r>
                <a:rPr lang="en-US" sz="1600" b="1" dirty="0" err="1"/>
                <a:t>aequus</a:t>
              </a:r>
              <a:r>
                <a:rPr lang="en-US" sz="1600" b="1" dirty="0"/>
                <a:t>/</a:t>
              </a:r>
            </a:p>
            <a:p>
              <a:pPr algn="ctr"/>
              <a:r>
                <a:rPr lang="en-US" sz="1600" b="1" dirty="0" err="1"/>
                <a:t>aequa</a:t>
              </a:r>
              <a:endParaRPr lang="en-US" sz="1600" b="1" dirty="0"/>
            </a:p>
          </p:txBody>
        </p:sp>
        <p:sp>
          <p:nvSpPr>
            <p:cNvPr id="164" name="TextBox 163">
              <a:extLst>
                <a:ext uri="{FF2B5EF4-FFF2-40B4-BE49-F238E27FC236}">
                  <a16:creationId xmlns:a16="http://schemas.microsoft.com/office/drawing/2014/main" id="{BBA8E6B3-5443-1F4B-B0B0-CD2938733356}"/>
                </a:ext>
              </a:extLst>
            </p:cNvPr>
            <p:cNvSpPr txBox="1"/>
            <p:nvPr/>
          </p:nvSpPr>
          <p:spPr>
            <a:xfrm>
              <a:off x="1167028" y="3782578"/>
              <a:ext cx="879852" cy="338554"/>
            </a:xfrm>
            <a:prstGeom prst="rect">
              <a:avLst/>
            </a:prstGeom>
            <a:noFill/>
          </p:spPr>
          <p:txBody>
            <a:bodyPr wrap="square" rtlCol="0">
              <a:spAutoFit/>
            </a:bodyPr>
            <a:lstStyle/>
            <a:p>
              <a:pPr algn="ctr"/>
              <a:r>
                <a:rPr lang="en-US" sz="1600" b="1" dirty="0" err="1"/>
                <a:t>multus</a:t>
              </a:r>
              <a:r>
                <a:rPr lang="en-US" sz="1600" b="1" dirty="0"/>
                <a:t>/</a:t>
              </a:r>
            </a:p>
          </p:txBody>
        </p:sp>
        <p:pic>
          <p:nvPicPr>
            <p:cNvPr id="165" name="Picture 164" descr="A set of scales&#10;&#10;Description automatically generated with low confidence">
              <a:extLst>
                <a:ext uri="{FF2B5EF4-FFF2-40B4-BE49-F238E27FC236}">
                  <a16:creationId xmlns:a16="http://schemas.microsoft.com/office/drawing/2014/main" id="{49BB1E4F-1810-6140-AEF8-9078699189C8}"/>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22823" y="3733405"/>
              <a:ext cx="508370" cy="471731"/>
            </a:xfrm>
            <a:prstGeom prst="rect">
              <a:avLst/>
            </a:prstGeom>
          </p:spPr>
        </p:pic>
        <p:sp>
          <p:nvSpPr>
            <p:cNvPr id="167" name="TextBox 166">
              <a:extLst>
                <a:ext uri="{FF2B5EF4-FFF2-40B4-BE49-F238E27FC236}">
                  <a16:creationId xmlns:a16="http://schemas.microsoft.com/office/drawing/2014/main" id="{D927F887-52B7-094C-AC30-BA5A5685BB2F}"/>
                </a:ext>
              </a:extLst>
            </p:cNvPr>
            <p:cNvSpPr txBox="1"/>
            <p:nvPr/>
          </p:nvSpPr>
          <p:spPr>
            <a:xfrm>
              <a:off x="912131" y="3657990"/>
              <a:ext cx="850400" cy="276999"/>
            </a:xfrm>
            <a:prstGeom prst="rect">
              <a:avLst/>
            </a:prstGeom>
            <a:noFill/>
          </p:spPr>
          <p:txBody>
            <a:bodyPr wrap="square" rtlCol="0">
              <a:spAutoFit/>
            </a:bodyPr>
            <a:lstStyle/>
            <a:p>
              <a:pPr algn="ctr"/>
              <a:r>
                <a:rPr lang="en-US" sz="1200" i="1" dirty="0">
                  <a:solidFill>
                    <a:schemeClr val="tx1">
                      <a:lumMod val="50000"/>
                      <a:lumOff val="50000"/>
                    </a:schemeClr>
                  </a:solidFill>
                </a:rPr>
                <a:t>adjectives</a:t>
              </a:r>
            </a:p>
          </p:txBody>
        </p:sp>
        <p:pic>
          <p:nvPicPr>
            <p:cNvPr id="168" name="Picture 167">
              <a:extLst>
                <a:ext uri="{FF2B5EF4-FFF2-40B4-BE49-F238E27FC236}">
                  <a16:creationId xmlns:a16="http://schemas.microsoft.com/office/drawing/2014/main" id="{0CF493ED-23B9-094C-BF81-C5DEE4508C57}"/>
                </a:ext>
              </a:extLst>
            </p:cNvPr>
            <p:cNvPicPr>
              <a:picLocks noChangeAspect="1"/>
            </p:cNvPicPr>
            <p:nvPr/>
          </p:nvPicPr>
          <p:blipFill>
            <a:blip r:embed="rId11"/>
            <a:stretch>
              <a:fillRect/>
            </a:stretch>
          </p:blipFill>
          <p:spPr>
            <a:xfrm>
              <a:off x="1091627" y="1931580"/>
              <a:ext cx="495719" cy="495719"/>
            </a:xfrm>
            <a:prstGeom prst="rect">
              <a:avLst/>
            </a:prstGeom>
          </p:spPr>
        </p:pic>
        <p:sp>
          <p:nvSpPr>
            <p:cNvPr id="169" name="TextBox 168">
              <a:extLst>
                <a:ext uri="{FF2B5EF4-FFF2-40B4-BE49-F238E27FC236}">
                  <a16:creationId xmlns:a16="http://schemas.microsoft.com/office/drawing/2014/main" id="{668A7052-1524-9C41-AFD0-E75BD1820B68}"/>
                </a:ext>
              </a:extLst>
            </p:cNvPr>
            <p:cNvSpPr txBox="1"/>
            <p:nvPr/>
          </p:nvSpPr>
          <p:spPr>
            <a:xfrm>
              <a:off x="1460957" y="2043531"/>
              <a:ext cx="575799" cy="369332"/>
            </a:xfrm>
            <a:prstGeom prst="rect">
              <a:avLst/>
            </a:prstGeom>
            <a:noFill/>
          </p:spPr>
          <p:txBody>
            <a:bodyPr wrap="none" rtlCol="0">
              <a:spAutoFit/>
            </a:bodyPr>
            <a:lstStyle/>
            <a:p>
              <a:pPr algn="ctr"/>
              <a:r>
                <a:rPr lang="en-US" b="1" dirty="0"/>
                <a:t>villa</a:t>
              </a:r>
            </a:p>
          </p:txBody>
        </p:sp>
        <p:sp>
          <p:nvSpPr>
            <p:cNvPr id="170" name="TextBox 169">
              <a:extLst>
                <a:ext uri="{FF2B5EF4-FFF2-40B4-BE49-F238E27FC236}">
                  <a16:creationId xmlns:a16="http://schemas.microsoft.com/office/drawing/2014/main" id="{22E562B2-325F-1043-9DB7-94AC18F57685}"/>
                </a:ext>
              </a:extLst>
            </p:cNvPr>
            <p:cNvSpPr txBox="1"/>
            <p:nvPr/>
          </p:nvSpPr>
          <p:spPr>
            <a:xfrm>
              <a:off x="1047351" y="3241130"/>
              <a:ext cx="1201780" cy="369332"/>
            </a:xfrm>
            <a:prstGeom prst="rect">
              <a:avLst/>
            </a:prstGeom>
            <a:noFill/>
          </p:spPr>
          <p:txBody>
            <a:bodyPr wrap="square" rtlCol="0">
              <a:spAutoFit/>
            </a:bodyPr>
            <a:lstStyle/>
            <a:p>
              <a:pPr algn="ctr"/>
              <a:r>
                <a:rPr lang="en-US" b="1" dirty="0" err="1"/>
                <a:t>regina</a:t>
              </a:r>
              <a:endParaRPr lang="en-US" b="1" dirty="0"/>
            </a:p>
          </p:txBody>
        </p:sp>
        <p:pic>
          <p:nvPicPr>
            <p:cNvPr id="171" name="Picture 170">
              <a:extLst>
                <a:ext uri="{FF2B5EF4-FFF2-40B4-BE49-F238E27FC236}">
                  <a16:creationId xmlns:a16="http://schemas.microsoft.com/office/drawing/2014/main" id="{5084D349-AE90-AE44-8416-EF949FA58808}"/>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71622" y="2554417"/>
              <a:ext cx="405417" cy="392682"/>
            </a:xfrm>
            <a:prstGeom prst="rect">
              <a:avLst/>
            </a:prstGeom>
          </p:spPr>
        </p:pic>
        <p:sp>
          <p:nvSpPr>
            <p:cNvPr id="172" name="TextBox 171">
              <a:extLst>
                <a:ext uri="{FF2B5EF4-FFF2-40B4-BE49-F238E27FC236}">
                  <a16:creationId xmlns:a16="http://schemas.microsoft.com/office/drawing/2014/main" id="{9E60A43D-5C5D-1345-8668-56FC49B887C8}"/>
                </a:ext>
              </a:extLst>
            </p:cNvPr>
            <p:cNvSpPr txBox="1"/>
            <p:nvPr/>
          </p:nvSpPr>
          <p:spPr>
            <a:xfrm>
              <a:off x="2129929" y="1382140"/>
              <a:ext cx="951543" cy="369332"/>
            </a:xfrm>
            <a:prstGeom prst="rect">
              <a:avLst/>
            </a:prstGeom>
            <a:noFill/>
          </p:spPr>
          <p:txBody>
            <a:bodyPr wrap="none" rtlCol="0">
              <a:spAutoFit/>
            </a:bodyPr>
            <a:lstStyle/>
            <a:p>
              <a:pPr algn="ctr"/>
              <a:r>
                <a:rPr lang="en-US" b="1" dirty="0" err="1"/>
                <a:t>dormire</a:t>
              </a:r>
              <a:endParaRPr lang="en-US" b="1" dirty="0"/>
            </a:p>
          </p:txBody>
        </p:sp>
        <p:sp>
          <p:nvSpPr>
            <p:cNvPr id="173" name="Rounded Rectangle 172">
              <a:extLst>
                <a:ext uri="{FF2B5EF4-FFF2-40B4-BE49-F238E27FC236}">
                  <a16:creationId xmlns:a16="http://schemas.microsoft.com/office/drawing/2014/main" id="{E5746B47-8C1E-794D-B076-1FEC551069F2}"/>
                </a:ext>
              </a:extLst>
            </p:cNvPr>
            <p:cNvSpPr/>
            <p:nvPr/>
          </p:nvSpPr>
          <p:spPr>
            <a:xfrm>
              <a:off x="115102" y="3705602"/>
              <a:ext cx="2010058" cy="966847"/>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F8BE58B3-479C-2F48-90A5-4E92172746A8}"/>
                </a:ext>
              </a:extLst>
            </p:cNvPr>
            <p:cNvSpPr txBox="1"/>
            <p:nvPr/>
          </p:nvSpPr>
          <p:spPr>
            <a:xfrm>
              <a:off x="975138" y="4714714"/>
              <a:ext cx="1349213" cy="276999"/>
            </a:xfrm>
            <a:prstGeom prst="rect">
              <a:avLst/>
            </a:prstGeom>
            <a:noFill/>
          </p:spPr>
          <p:txBody>
            <a:bodyPr wrap="square" rtlCol="0">
              <a:spAutoFit/>
            </a:bodyPr>
            <a:lstStyle/>
            <a:p>
              <a:pPr algn="ctr"/>
              <a:r>
                <a:rPr lang="en-US" sz="1200" i="1" dirty="0">
                  <a:solidFill>
                    <a:schemeClr val="tx1">
                      <a:lumMod val="50000"/>
                      <a:lumOff val="50000"/>
                    </a:schemeClr>
                  </a:solidFill>
                </a:rPr>
                <a:t>question words</a:t>
              </a:r>
            </a:p>
          </p:txBody>
        </p:sp>
        <p:sp>
          <p:nvSpPr>
            <p:cNvPr id="175" name="Rounded Rectangle 174">
              <a:extLst>
                <a:ext uri="{FF2B5EF4-FFF2-40B4-BE49-F238E27FC236}">
                  <a16:creationId xmlns:a16="http://schemas.microsoft.com/office/drawing/2014/main" id="{EC17C279-2EC2-9540-8452-05F883213A72}"/>
                </a:ext>
              </a:extLst>
            </p:cNvPr>
            <p:cNvSpPr/>
            <p:nvPr/>
          </p:nvSpPr>
          <p:spPr>
            <a:xfrm>
              <a:off x="138582" y="4727025"/>
              <a:ext cx="2942890" cy="681603"/>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Box 175">
              <a:extLst>
                <a:ext uri="{FF2B5EF4-FFF2-40B4-BE49-F238E27FC236}">
                  <a16:creationId xmlns:a16="http://schemas.microsoft.com/office/drawing/2014/main" id="{874DA728-B438-A84D-A1A9-710AC7CED30F}"/>
                </a:ext>
              </a:extLst>
            </p:cNvPr>
            <p:cNvSpPr txBox="1"/>
            <p:nvPr/>
          </p:nvSpPr>
          <p:spPr>
            <a:xfrm>
              <a:off x="81674" y="4678143"/>
              <a:ext cx="659000" cy="338554"/>
            </a:xfrm>
            <a:prstGeom prst="rect">
              <a:avLst/>
            </a:prstGeom>
            <a:noFill/>
          </p:spPr>
          <p:txBody>
            <a:bodyPr wrap="square" rtlCol="0">
              <a:spAutoFit/>
            </a:bodyPr>
            <a:lstStyle/>
            <a:p>
              <a:pPr algn="ctr"/>
              <a:r>
                <a:rPr lang="en-US" sz="1600" b="1" dirty="0"/>
                <a:t>ubi</a:t>
              </a:r>
            </a:p>
          </p:txBody>
        </p:sp>
        <p:sp>
          <p:nvSpPr>
            <p:cNvPr id="177" name="TextBox 176">
              <a:extLst>
                <a:ext uri="{FF2B5EF4-FFF2-40B4-BE49-F238E27FC236}">
                  <a16:creationId xmlns:a16="http://schemas.microsoft.com/office/drawing/2014/main" id="{FAAF37A1-6AC7-BC48-AD2E-55208E91E597}"/>
                </a:ext>
              </a:extLst>
            </p:cNvPr>
            <p:cNvSpPr txBox="1"/>
            <p:nvPr/>
          </p:nvSpPr>
          <p:spPr>
            <a:xfrm>
              <a:off x="1595577" y="4862428"/>
              <a:ext cx="1005427" cy="338554"/>
            </a:xfrm>
            <a:prstGeom prst="rect">
              <a:avLst/>
            </a:prstGeom>
            <a:noFill/>
          </p:spPr>
          <p:txBody>
            <a:bodyPr wrap="square" rtlCol="0">
              <a:spAutoFit/>
            </a:bodyPr>
            <a:lstStyle/>
            <a:p>
              <a:pPr algn="ctr"/>
              <a:r>
                <a:rPr lang="en-US" sz="1600" b="1" dirty="0"/>
                <a:t>quomodo</a:t>
              </a:r>
            </a:p>
          </p:txBody>
        </p:sp>
        <p:sp>
          <p:nvSpPr>
            <p:cNvPr id="178" name="TextBox 177">
              <a:extLst>
                <a:ext uri="{FF2B5EF4-FFF2-40B4-BE49-F238E27FC236}">
                  <a16:creationId xmlns:a16="http://schemas.microsoft.com/office/drawing/2014/main" id="{23812D86-C106-4442-8D98-498BB8C8DA2F}"/>
                </a:ext>
              </a:extLst>
            </p:cNvPr>
            <p:cNvSpPr txBox="1"/>
            <p:nvPr/>
          </p:nvSpPr>
          <p:spPr>
            <a:xfrm>
              <a:off x="582547" y="4874004"/>
              <a:ext cx="659001" cy="338554"/>
            </a:xfrm>
            <a:prstGeom prst="rect">
              <a:avLst/>
            </a:prstGeom>
            <a:noFill/>
          </p:spPr>
          <p:txBody>
            <a:bodyPr wrap="square" rtlCol="0">
              <a:spAutoFit/>
            </a:bodyPr>
            <a:lstStyle/>
            <a:p>
              <a:pPr algn="ctr"/>
              <a:r>
                <a:rPr lang="en-US" sz="1600" b="1" dirty="0"/>
                <a:t>cur</a:t>
              </a:r>
            </a:p>
          </p:txBody>
        </p:sp>
        <p:sp>
          <p:nvSpPr>
            <p:cNvPr id="179" name="TextBox 178">
              <a:extLst>
                <a:ext uri="{FF2B5EF4-FFF2-40B4-BE49-F238E27FC236}">
                  <a16:creationId xmlns:a16="http://schemas.microsoft.com/office/drawing/2014/main" id="{E8E701C2-AC27-674D-9A09-2B1625C5E0EC}"/>
                </a:ext>
              </a:extLst>
            </p:cNvPr>
            <p:cNvSpPr txBox="1"/>
            <p:nvPr/>
          </p:nvSpPr>
          <p:spPr>
            <a:xfrm>
              <a:off x="1109683" y="4955786"/>
              <a:ext cx="659001" cy="338554"/>
            </a:xfrm>
            <a:prstGeom prst="rect">
              <a:avLst/>
            </a:prstGeom>
            <a:noFill/>
          </p:spPr>
          <p:txBody>
            <a:bodyPr wrap="square" rtlCol="0">
              <a:spAutoFit/>
            </a:bodyPr>
            <a:lstStyle/>
            <a:p>
              <a:pPr algn="ctr"/>
              <a:r>
                <a:rPr lang="en-US" sz="1600" b="1" dirty="0" err="1"/>
                <a:t>quis</a:t>
              </a:r>
              <a:endParaRPr lang="en-US" sz="1600" b="1" dirty="0"/>
            </a:p>
          </p:txBody>
        </p:sp>
        <p:sp>
          <p:nvSpPr>
            <p:cNvPr id="180" name="TextBox 179">
              <a:extLst>
                <a:ext uri="{FF2B5EF4-FFF2-40B4-BE49-F238E27FC236}">
                  <a16:creationId xmlns:a16="http://schemas.microsoft.com/office/drawing/2014/main" id="{0E5D6878-47C3-B243-A546-CCD49C2C19A9}"/>
                </a:ext>
              </a:extLst>
            </p:cNvPr>
            <p:cNvSpPr txBox="1"/>
            <p:nvPr/>
          </p:nvSpPr>
          <p:spPr>
            <a:xfrm>
              <a:off x="2424705" y="4713918"/>
              <a:ext cx="659001" cy="338554"/>
            </a:xfrm>
            <a:prstGeom prst="rect">
              <a:avLst/>
            </a:prstGeom>
            <a:noFill/>
          </p:spPr>
          <p:txBody>
            <a:bodyPr wrap="square" rtlCol="0">
              <a:spAutoFit/>
            </a:bodyPr>
            <a:lstStyle/>
            <a:p>
              <a:pPr algn="ctr"/>
              <a:r>
                <a:rPr lang="en-US" sz="1600" b="1" dirty="0"/>
                <a:t>quid</a:t>
              </a:r>
            </a:p>
          </p:txBody>
        </p:sp>
        <p:sp>
          <p:nvSpPr>
            <p:cNvPr id="181" name="TextBox 180">
              <a:extLst>
                <a:ext uri="{FF2B5EF4-FFF2-40B4-BE49-F238E27FC236}">
                  <a16:creationId xmlns:a16="http://schemas.microsoft.com/office/drawing/2014/main" id="{AE838907-D631-2742-9748-D66B793765BA}"/>
                </a:ext>
              </a:extLst>
            </p:cNvPr>
            <p:cNvSpPr txBox="1"/>
            <p:nvPr/>
          </p:nvSpPr>
          <p:spPr>
            <a:xfrm>
              <a:off x="127237" y="4841698"/>
              <a:ext cx="647165" cy="307777"/>
            </a:xfrm>
            <a:prstGeom prst="rect">
              <a:avLst/>
            </a:prstGeom>
            <a:noFill/>
          </p:spPr>
          <p:txBody>
            <a:bodyPr wrap="none" rtlCol="0">
              <a:spAutoFit/>
            </a:bodyPr>
            <a:lstStyle/>
            <a:p>
              <a:r>
                <a:rPr lang="en-US" sz="1400" dirty="0">
                  <a:solidFill>
                    <a:srgbClr val="7030A0"/>
                  </a:solidFill>
                </a:rPr>
                <a:t>where</a:t>
              </a:r>
            </a:p>
          </p:txBody>
        </p:sp>
        <p:sp>
          <p:nvSpPr>
            <p:cNvPr id="182" name="TextBox 181">
              <a:extLst>
                <a:ext uri="{FF2B5EF4-FFF2-40B4-BE49-F238E27FC236}">
                  <a16:creationId xmlns:a16="http://schemas.microsoft.com/office/drawing/2014/main" id="{2DB4A512-25A6-6146-850F-4FC0C39AE11C}"/>
                </a:ext>
              </a:extLst>
            </p:cNvPr>
            <p:cNvSpPr txBox="1"/>
            <p:nvPr/>
          </p:nvSpPr>
          <p:spPr>
            <a:xfrm>
              <a:off x="1798860" y="5044880"/>
              <a:ext cx="501356" cy="307777"/>
            </a:xfrm>
            <a:prstGeom prst="rect">
              <a:avLst/>
            </a:prstGeom>
            <a:noFill/>
          </p:spPr>
          <p:txBody>
            <a:bodyPr wrap="none" rtlCol="0">
              <a:spAutoFit/>
            </a:bodyPr>
            <a:lstStyle/>
            <a:p>
              <a:r>
                <a:rPr lang="en-US" sz="1400" dirty="0">
                  <a:solidFill>
                    <a:srgbClr val="FF40FF"/>
                  </a:solidFill>
                </a:rPr>
                <a:t>how</a:t>
              </a:r>
            </a:p>
          </p:txBody>
        </p:sp>
        <p:sp>
          <p:nvSpPr>
            <p:cNvPr id="183" name="TextBox 182">
              <a:extLst>
                <a:ext uri="{FF2B5EF4-FFF2-40B4-BE49-F238E27FC236}">
                  <a16:creationId xmlns:a16="http://schemas.microsoft.com/office/drawing/2014/main" id="{3B3A270D-1BE8-BE42-B2BA-99042206BB2E}"/>
                </a:ext>
              </a:extLst>
            </p:cNvPr>
            <p:cNvSpPr txBox="1"/>
            <p:nvPr/>
          </p:nvSpPr>
          <p:spPr>
            <a:xfrm>
              <a:off x="650979" y="5064708"/>
              <a:ext cx="485902" cy="307777"/>
            </a:xfrm>
            <a:prstGeom prst="rect">
              <a:avLst/>
            </a:prstGeom>
            <a:noFill/>
          </p:spPr>
          <p:txBody>
            <a:bodyPr wrap="none" rtlCol="0">
              <a:spAutoFit/>
            </a:bodyPr>
            <a:lstStyle/>
            <a:p>
              <a:r>
                <a:rPr lang="en-US" sz="1400" dirty="0">
                  <a:solidFill>
                    <a:schemeClr val="accent2"/>
                  </a:solidFill>
                </a:rPr>
                <a:t>why</a:t>
              </a:r>
            </a:p>
          </p:txBody>
        </p:sp>
        <p:sp>
          <p:nvSpPr>
            <p:cNvPr id="184" name="TextBox 183">
              <a:extLst>
                <a:ext uri="{FF2B5EF4-FFF2-40B4-BE49-F238E27FC236}">
                  <a16:creationId xmlns:a16="http://schemas.microsoft.com/office/drawing/2014/main" id="{A7FDFB17-4B42-0D4D-9F1F-DC5F56865C85}"/>
                </a:ext>
              </a:extLst>
            </p:cNvPr>
            <p:cNvSpPr txBox="1"/>
            <p:nvPr/>
          </p:nvSpPr>
          <p:spPr>
            <a:xfrm>
              <a:off x="1222154" y="5176441"/>
              <a:ext cx="502061" cy="307777"/>
            </a:xfrm>
            <a:prstGeom prst="rect">
              <a:avLst/>
            </a:prstGeom>
            <a:noFill/>
          </p:spPr>
          <p:txBody>
            <a:bodyPr wrap="none" rtlCol="0">
              <a:spAutoFit/>
            </a:bodyPr>
            <a:lstStyle/>
            <a:p>
              <a:r>
                <a:rPr lang="en-US" sz="1400" dirty="0">
                  <a:solidFill>
                    <a:srgbClr val="00B0F0"/>
                  </a:solidFill>
                </a:rPr>
                <a:t>who</a:t>
              </a:r>
            </a:p>
          </p:txBody>
        </p:sp>
        <p:sp>
          <p:nvSpPr>
            <p:cNvPr id="185" name="TextBox 184">
              <a:extLst>
                <a:ext uri="{FF2B5EF4-FFF2-40B4-BE49-F238E27FC236}">
                  <a16:creationId xmlns:a16="http://schemas.microsoft.com/office/drawing/2014/main" id="{D0AF4342-E29D-3042-A626-D8FDE931FA69}"/>
                </a:ext>
              </a:extLst>
            </p:cNvPr>
            <p:cNvSpPr txBox="1"/>
            <p:nvPr/>
          </p:nvSpPr>
          <p:spPr>
            <a:xfrm>
              <a:off x="2509755" y="4914627"/>
              <a:ext cx="553293" cy="307777"/>
            </a:xfrm>
            <a:prstGeom prst="rect">
              <a:avLst/>
            </a:prstGeom>
            <a:noFill/>
          </p:spPr>
          <p:txBody>
            <a:bodyPr wrap="none" rtlCol="0">
              <a:spAutoFit/>
            </a:bodyPr>
            <a:lstStyle/>
            <a:p>
              <a:r>
                <a:rPr lang="en-US" sz="1400" dirty="0">
                  <a:solidFill>
                    <a:srgbClr val="92D050"/>
                  </a:solidFill>
                </a:rPr>
                <a:t>what</a:t>
              </a:r>
            </a:p>
          </p:txBody>
        </p:sp>
        <p:pic>
          <p:nvPicPr>
            <p:cNvPr id="186" name="Picture 185">
              <a:extLst>
                <a:ext uri="{FF2B5EF4-FFF2-40B4-BE49-F238E27FC236}">
                  <a16:creationId xmlns:a16="http://schemas.microsoft.com/office/drawing/2014/main" id="{26BDF410-6C6B-5848-904F-80F11B1B168B}"/>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81929" y="590007"/>
              <a:ext cx="428214" cy="422266"/>
            </a:xfrm>
            <a:prstGeom prst="rect">
              <a:avLst/>
            </a:prstGeom>
          </p:spPr>
        </p:pic>
        <p:pic>
          <p:nvPicPr>
            <p:cNvPr id="187" name="Picture 186" descr="A picture containing person, holding, small, young&#10;&#10;Description automatically generated">
              <a:extLst>
                <a:ext uri="{FF2B5EF4-FFF2-40B4-BE49-F238E27FC236}">
                  <a16:creationId xmlns:a16="http://schemas.microsoft.com/office/drawing/2014/main" id="{B0340F95-2A99-7940-8B5A-5F3BF444CEC2}"/>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2133600" y="164886"/>
              <a:ext cx="718583" cy="718583"/>
            </a:xfrm>
            <a:prstGeom prst="rect">
              <a:avLst/>
            </a:prstGeom>
          </p:spPr>
        </p:pic>
        <p:pic>
          <p:nvPicPr>
            <p:cNvPr id="188" name="Picture 187">
              <a:extLst>
                <a:ext uri="{FF2B5EF4-FFF2-40B4-BE49-F238E27FC236}">
                  <a16:creationId xmlns:a16="http://schemas.microsoft.com/office/drawing/2014/main" id="{88E0C735-2E7F-2040-86D7-A26D8C7089BF}"/>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1439183" y="830079"/>
              <a:ext cx="601288" cy="510528"/>
            </a:xfrm>
            <a:prstGeom prst="rect">
              <a:avLst/>
            </a:prstGeom>
          </p:spPr>
        </p:pic>
        <p:pic>
          <p:nvPicPr>
            <p:cNvPr id="189" name="Picture 188">
              <a:extLst>
                <a:ext uri="{FF2B5EF4-FFF2-40B4-BE49-F238E27FC236}">
                  <a16:creationId xmlns:a16="http://schemas.microsoft.com/office/drawing/2014/main" id="{4CE07088-A2BE-E54E-984D-9BCB2A6F25FF}"/>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2312406" y="1091792"/>
              <a:ext cx="509634" cy="401671"/>
            </a:xfrm>
            <a:prstGeom prst="rect">
              <a:avLst/>
            </a:prstGeom>
          </p:spPr>
        </p:pic>
        <p:pic>
          <p:nvPicPr>
            <p:cNvPr id="190" name="Picture 189">
              <a:extLst>
                <a:ext uri="{FF2B5EF4-FFF2-40B4-BE49-F238E27FC236}">
                  <a16:creationId xmlns:a16="http://schemas.microsoft.com/office/drawing/2014/main" id="{ADEC785A-2062-FF4E-9A67-E9E6E2950092}"/>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8864001">
              <a:off x="2256163" y="1705178"/>
              <a:ext cx="694705" cy="678778"/>
            </a:xfrm>
            <a:prstGeom prst="rect">
              <a:avLst/>
            </a:prstGeom>
          </p:spPr>
        </p:pic>
        <p:pic>
          <p:nvPicPr>
            <p:cNvPr id="191" name="Picture 190">
              <a:extLst>
                <a:ext uri="{FF2B5EF4-FFF2-40B4-BE49-F238E27FC236}">
                  <a16:creationId xmlns:a16="http://schemas.microsoft.com/office/drawing/2014/main" id="{67874EB7-71D6-614C-9AC8-E20199AFD0AE}"/>
                </a:ext>
              </a:extLst>
            </p:cNvPr>
            <p:cNvPicPr>
              <a:picLocks noChangeAspect="1"/>
            </p:cNvPicPr>
            <p:nvPr/>
          </p:nvPicPr>
          <p:blipFill>
            <a:blip r:embed="rId18"/>
            <a:stretch>
              <a:fillRect/>
            </a:stretch>
          </p:blipFill>
          <p:spPr>
            <a:xfrm>
              <a:off x="527629" y="2930660"/>
              <a:ext cx="441286" cy="460754"/>
            </a:xfrm>
            <a:prstGeom prst="rect">
              <a:avLst/>
            </a:prstGeom>
          </p:spPr>
        </p:pic>
        <p:pic>
          <p:nvPicPr>
            <p:cNvPr id="192" name="Picture 191" descr="A picture containing text, monitor, computer, electronics&#10;&#10;Description automatically generated">
              <a:extLst>
                <a:ext uri="{FF2B5EF4-FFF2-40B4-BE49-F238E27FC236}">
                  <a16:creationId xmlns:a16="http://schemas.microsoft.com/office/drawing/2014/main" id="{8D077ACD-0531-AA49-83C5-E092A608B31B}"/>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1065828" y="4113982"/>
              <a:ext cx="464257" cy="467722"/>
            </a:xfrm>
            <a:prstGeom prst="rect">
              <a:avLst/>
            </a:prstGeom>
          </p:spPr>
        </p:pic>
        <p:sp>
          <p:nvSpPr>
            <p:cNvPr id="193" name="Rectangle 192">
              <a:extLst>
                <a:ext uri="{FF2B5EF4-FFF2-40B4-BE49-F238E27FC236}">
                  <a16:creationId xmlns:a16="http://schemas.microsoft.com/office/drawing/2014/main" id="{12E4D998-C6B1-CE41-8B0D-C09CD78AF730}"/>
                </a:ext>
              </a:extLst>
            </p:cNvPr>
            <p:cNvSpPr/>
            <p:nvPr/>
          </p:nvSpPr>
          <p:spPr>
            <a:xfrm>
              <a:off x="1473184" y="4019309"/>
              <a:ext cx="681212" cy="338554"/>
            </a:xfrm>
            <a:prstGeom prst="rect">
              <a:avLst/>
            </a:prstGeom>
          </p:spPr>
          <p:txBody>
            <a:bodyPr wrap="none">
              <a:spAutoFit/>
            </a:bodyPr>
            <a:lstStyle/>
            <a:p>
              <a:r>
                <a:rPr lang="en-US" sz="1600" b="1" dirty="0" err="1"/>
                <a:t>multa</a:t>
              </a:r>
              <a:endParaRPr lang="en-US" sz="1600" dirty="0"/>
            </a:p>
          </p:txBody>
        </p:sp>
      </p:grpSp>
    </p:spTree>
    <p:extLst>
      <p:ext uri="{BB962C8B-B14F-4D97-AF65-F5344CB8AC3E}">
        <p14:creationId xmlns:p14="http://schemas.microsoft.com/office/powerpoint/2010/main" val="297511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dissolve">
                                      <p:cBhvr>
                                        <p:cTn id="7" dur="500"/>
                                        <p:tgtEl>
                                          <p:spTgt spid="13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6"/>
                                        </p:tgtEl>
                                        <p:attrNameLst>
                                          <p:attrName>style.visibility</p:attrName>
                                        </p:attrNameLst>
                                      </p:cBhvr>
                                      <p:to>
                                        <p:strVal val="visible"/>
                                      </p:to>
                                    </p:set>
                                    <p:anim calcmode="lin" valueType="num">
                                      <p:cBhvr additive="base">
                                        <p:cTn id="12" dur="500" fill="hold"/>
                                        <p:tgtEl>
                                          <p:spTgt spid="166"/>
                                        </p:tgtEl>
                                        <p:attrNameLst>
                                          <p:attrName>ppt_x</p:attrName>
                                        </p:attrNameLst>
                                      </p:cBhvr>
                                      <p:tavLst>
                                        <p:tav tm="0">
                                          <p:val>
                                            <p:strVal val="#ppt_x"/>
                                          </p:val>
                                        </p:tav>
                                        <p:tav tm="100000">
                                          <p:val>
                                            <p:strVal val="#ppt_x"/>
                                          </p:val>
                                        </p:tav>
                                      </p:tavLst>
                                    </p:anim>
                                    <p:anim calcmode="lin" valueType="num">
                                      <p:cBhvr additive="base">
                                        <p:cTn id="13" dur="500" fill="hold"/>
                                        <p:tgtEl>
                                          <p:spTgt spid="16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66" grpId="0"/>
      <p:bldP spid="1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88">
            <a:extLst>
              <a:ext uri="{FF2B5EF4-FFF2-40B4-BE49-F238E27FC236}">
                <a16:creationId xmlns:a16="http://schemas.microsoft.com/office/drawing/2014/main" id="{5E6BC19D-5DD4-384D-B9B8-99D2B10268CA}"/>
              </a:ext>
            </a:extLst>
          </p:cNvPr>
          <p:cNvSpPr txBox="1"/>
          <p:nvPr/>
        </p:nvSpPr>
        <p:spPr>
          <a:xfrm>
            <a:off x="6899399" y="2065052"/>
            <a:ext cx="2635723" cy="1015663"/>
          </a:xfrm>
          <a:prstGeom prst="rect">
            <a:avLst/>
          </a:prstGeom>
          <a:noFill/>
        </p:spPr>
        <p:txBody>
          <a:bodyPr wrap="square" rtlCol="0">
            <a:spAutoFit/>
          </a:bodyPr>
          <a:lstStyle/>
          <a:p>
            <a:r>
              <a:rPr lang="en-US" sz="6000" b="1" dirty="0" err="1"/>
              <a:t>celav</a:t>
            </a:r>
            <a:r>
              <a:rPr lang="en-US" sz="6000" b="1" dirty="0" err="1">
                <a:solidFill>
                  <a:srgbClr val="C00000"/>
                </a:solidFill>
              </a:rPr>
              <a:t>it</a:t>
            </a:r>
            <a:endParaRPr lang="en-US" sz="6000" b="1" dirty="0">
              <a:solidFill>
                <a:srgbClr val="C00000"/>
              </a:solidFill>
            </a:endParaRPr>
          </a:p>
        </p:txBody>
      </p:sp>
      <p:sp>
        <p:nvSpPr>
          <p:cNvPr id="119" name="Subtitle 2">
            <a:extLst>
              <a:ext uri="{FF2B5EF4-FFF2-40B4-BE49-F238E27FC236}">
                <a16:creationId xmlns:a16="http://schemas.microsoft.com/office/drawing/2014/main" id="{61F320B4-CF67-B941-9BF7-26D06DECC7CD}"/>
              </a:ext>
            </a:extLst>
          </p:cNvPr>
          <p:cNvSpPr txBox="1">
            <a:spLocks/>
          </p:cNvSpPr>
          <p:nvPr/>
        </p:nvSpPr>
        <p:spPr>
          <a:xfrm>
            <a:off x="87080" y="6565162"/>
            <a:ext cx="5090037"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graphicFrame>
        <p:nvGraphicFramePr>
          <p:cNvPr id="62" name="Table 11">
            <a:extLst>
              <a:ext uri="{FF2B5EF4-FFF2-40B4-BE49-F238E27FC236}">
                <a16:creationId xmlns:a16="http://schemas.microsoft.com/office/drawing/2014/main" id="{FF9C35E8-CBCA-FC4B-8122-2564212431A8}"/>
              </a:ext>
            </a:extLst>
          </p:cNvPr>
          <p:cNvGraphicFramePr>
            <a:graphicFrameLocks noGrp="1"/>
          </p:cNvGraphicFramePr>
          <p:nvPr/>
        </p:nvGraphicFramePr>
        <p:xfrm>
          <a:off x="3197138" y="5830111"/>
          <a:ext cx="2164954" cy="911316"/>
        </p:xfrm>
        <a:graphic>
          <a:graphicData uri="http://schemas.openxmlformats.org/drawingml/2006/table">
            <a:tbl>
              <a:tblPr firstRow="1" bandRow="1">
                <a:tableStyleId>{5940675A-B579-460E-94D1-54222C63F5DA}</a:tableStyleId>
              </a:tblPr>
              <a:tblGrid>
                <a:gridCol w="736068">
                  <a:extLst>
                    <a:ext uri="{9D8B030D-6E8A-4147-A177-3AD203B41FA5}">
                      <a16:colId xmlns:a16="http://schemas.microsoft.com/office/drawing/2014/main" val="3344248031"/>
                    </a:ext>
                  </a:extLst>
                </a:gridCol>
                <a:gridCol w="346408">
                  <a:extLst>
                    <a:ext uri="{9D8B030D-6E8A-4147-A177-3AD203B41FA5}">
                      <a16:colId xmlns:a16="http://schemas.microsoft.com/office/drawing/2014/main" val="3798047128"/>
                    </a:ext>
                  </a:extLst>
                </a:gridCol>
                <a:gridCol w="541239">
                  <a:extLst>
                    <a:ext uri="{9D8B030D-6E8A-4147-A177-3AD203B41FA5}">
                      <a16:colId xmlns:a16="http://schemas.microsoft.com/office/drawing/2014/main" val="2283093568"/>
                    </a:ext>
                  </a:extLst>
                </a:gridCol>
                <a:gridCol w="541239">
                  <a:extLst>
                    <a:ext uri="{9D8B030D-6E8A-4147-A177-3AD203B41FA5}">
                      <a16:colId xmlns:a16="http://schemas.microsoft.com/office/drawing/2014/main" val="1688037205"/>
                    </a:ext>
                  </a:extLst>
                </a:gridCol>
              </a:tblGrid>
              <a:tr h="232652">
                <a:tc gridSpan="4">
                  <a:txBody>
                    <a:bodyPr/>
                    <a:lstStyle/>
                    <a:p>
                      <a:pPr algn="ctr"/>
                      <a:r>
                        <a:rPr lang="en-US" sz="1400" i="1" dirty="0"/>
                        <a:t>present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 o</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3" name="Table 11">
            <a:extLst>
              <a:ext uri="{FF2B5EF4-FFF2-40B4-BE49-F238E27FC236}">
                <a16:creationId xmlns:a16="http://schemas.microsoft.com/office/drawing/2014/main" id="{8154B449-8515-DB41-92CB-B9BBEE65BFE8}"/>
              </a:ext>
            </a:extLst>
          </p:cNvPr>
          <p:cNvGraphicFramePr>
            <a:graphicFrameLocks noGrp="1"/>
          </p:cNvGraphicFramePr>
          <p:nvPr/>
        </p:nvGraphicFramePr>
        <p:xfrm>
          <a:off x="5747433" y="5827142"/>
          <a:ext cx="2164954" cy="911316"/>
        </p:xfrm>
        <a:graphic>
          <a:graphicData uri="http://schemas.openxmlformats.org/drawingml/2006/table">
            <a:tbl>
              <a:tblPr firstRow="1" bandRow="1">
                <a:tableStyleId>{5940675A-B579-460E-94D1-54222C63F5DA}</a:tableStyleId>
              </a:tblPr>
              <a:tblGrid>
                <a:gridCol w="590311">
                  <a:extLst>
                    <a:ext uri="{9D8B030D-6E8A-4147-A177-3AD203B41FA5}">
                      <a16:colId xmlns:a16="http://schemas.microsoft.com/office/drawing/2014/main" val="3344248031"/>
                    </a:ext>
                  </a:extLst>
                </a:gridCol>
                <a:gridCol w="535823">
                  <a:extLst>
                    <a:ext uri="{9D8B030D-6E8A-4147-A177-3AD203B41FA5}">
                      <a16:colId xmlns:a16="http://schemas.microsoft.com/office/drawing/2014/main" val="3798047128"/>
                    </a:ext>
                  </a:extLst>
                </a:gridCol>
                <a:gridCol w="446518">
                  <a:extLst>
                    <a:ext uri="{9D8B030D-6E8A-4147-A177-3AD203B41FA5}">
                      <a16:colId xmlns:a16="http://schemas.microsoft.com/office/drawing/2014/main" val="2283093568"/>
                    </a:ext>
                  </a:extLst>
                </a:gridCol>
                <a:gridCol w="592302">
                  <a:extLst>
                    <a:ext uri="{9D8B030D-6E8A-4147-A177-3AD203B41FA5}">
                      <a16:colId xmlns:a16="http://schemas.microsoft.com/office/drawing/2014/main" val="1688037205"/>
                    </a:ext>
                  </a:extLst>
                </a:gridCol>
              </a:tblGrid>
              <a:tr h="232652">
                <a:tc gridSpan="4">
                  <a:txBody>
                    <a:bodyPr/>
                    <a:lstStyle/>
                    <a:p>
                      <a:pPr algn="ctr"/>
                      <a:r>
                        <a:rPr lang="en-US" sz="1400" i="1" dirty="0"/>
                        <a:t>past continuous</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bam</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bas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bat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4" name="Table 11">
            <a:extLst>
              <a:ext uri="{FF2B5EF4-FFF2-40B4-BE49-F238E27FC236}">
                <a16:creationId xmlns:a16="http://schemas.microsoft.com/office/drawing/2014/main" id="{AA3E015D-F761-494B-9306-70C927396909}"/>
              </a:ext>
            </a:extLst>
          </p:cNvPr>
          <p:cNvGraphicFramePr>
            <a:graphicFrameLocks noGrp="1"/>
          </p:cNvGraphicFramePr>
          <p:nvPr/>
        </p:nvGraphicFramePr>
        <p:xfrm>
          <a:off x="8310244" y="5827142"/>
          <a:ext cx="2164955" cy="911316"/>
        </p:xfrm>
        <a:graphic>
          <a:graphicData uri="http://schemas.openxmlformats.org/drawingml/2006/table">
            <a:tbl>
              <a:tblPr firstRow="1" bandRow="1">
                <a:tableStyleId>{5940675A-B579-460E-94D1-54222C63F5DA}</a:tableStyleId>
              </a:tblPr>
              <a:tblGrid>
                <a:gridCol w="622367">
                  <a:extLst>
                    <a:ext uri="{9D8B030D-6E8A-4147-A177-3AD203B41FA5}">
                      <a16:colId xmlns:a16="http://schemas.microsoft.com/office/drawing/2014/main" val="3344248031"/>
                    </a:ext>
                  </a:extLst>
                </a:gridCol>
                <a:gridCol w="424210">
                  <a:extLst>
                    <a:ext uri="{9D8B030D-6E8A-4147-A177-3AD203B41FA5}">
                      <a16:colId xmlns:a16="http://schemas.microsoft.com/office/drawing/2014/main" val="3798047128"/>
                    </a:ext>
                  </a:extLst>
                </a:gridCol>
                <a:gridCol w="419277">
                  <a:extLst>
                    <a:ext uri="{9D8B030D-6E8A-4147-A177-3AD203B41FA5}">
                      <a16:colId xmlns:a16="http://schemas.microsoft.com/office/drawing/2014/main" val="2283093568"/>
                    </a:ext>
                  </a:extLst>
                </a:gridCol>
                <a:gridCol w="699101">
                  <a:extLst>
                    <a:ext uri="{9D8B030D-6E8A-4147-A177-3AD203B41FA5}">
                      <a16:colId xmlns:a16="http://schemas.microsoft.com/office/drawing/2014/main" val="1688037205"/>
                    </a:ext>
                  </a:extLst>
                </a:gridCol>
              </a:tblGrid>
              <a:tr h="232652">
                <a:tc gridSpan="4">
                  <a:txBody>
                    <a:bodyPr/>
                    <a:lstStyle/>
                    <a:p>
                      <a:pPr algn="ctr"/>
                      <a:r>
                        <a:rPr lang="en-US" sz="1400" i="1" dirty="0"/>
                        <a:t>simple past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err="1">
                          <a:solidFill>
                            <a:schemeClr val="accent1"/>
                          </a:solidFill>
                        </a:rPr>
                        <a:t>i</a:t>
                      </a:r>
                      <a:endParaRPr lang="en-US" sz="1400" b="1" dirty="0">
                        <a:solidFill>
                          <a:schemeClr val="accent1"/>
                        </a:solidFill>
                      </a:endParaRP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imus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err="1">
                          <a:solidFill>
                            <a:schemeClr val="accent6"/>
                          </a:solidFill>
                        </a:rPr>
                        <a:t>isti</a:t>
                      </a:r>
                      <a:endParaRPr lang="en-US" sz="1400" b="1" dirty="0">
                        <a:solidFill>
                          <a:schemeClr val="accent6"/>
                        </a:solidFill>
                      </a:endParaRP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err="1">
                          <a:solidFill>
                            <a:schemeClr val="accent6"/>
                          </a:solidFill>
                        </a:rPr>
                        <a:t>istis</a:t>
                      </a:r>
                      <a:endParaRPr lang="en-US" sz="1400" b="1" dirty="0">
                        <a:solidFill>
                          <a:schemeClr val="accent6"/>
                        </a:solidFill>
                      </a:endParaRP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it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erunt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pic>
        <p:nvPicPr>
          <p:cNvPr id="133" name="Picture 132" descr="A picture containing drawing&#10;&#10;Description automatically generated">
            <a:extLst>
              <a:ext uri="{FF2B5EF4-FFF2-40B4-BE49-F238E27FC236}">
                <a16:creationId xmlns:a16="http://schemas.microsoft.com/office/drawing/2014/main" id="{5715C0F9-DAFC-8F46-8BF9-833738BE755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64258" y="403002"/>
            <a:ext cx="775394" cy="834286"/>
          </a:xfrm>
          <a:prstGeom prst="rect">
            <a:avLst/>
          </a:prstGeom>
        </p:spPr>
      </p:pic>
      <p:sp>
        <p:nvSpPr>
          <p:cNvPr id="134" name="Title 4">
            <a:extLst>
              <a:ext uri="{FF2B5EF4-FFF2-40B4-BE49-F238E27FC236}">
                <a16:creationId xmlns:a16="http://schemas.microsoft.com/office/drawing/2014/main" id="{83BAAB3D-5698-5146-985E-BCE7BF984BFF}"/>
              </a:ext>
            </a:extLst>
          </p:cNvPr>
          <p:cNvSpPr>
            <a:spLocks noGrp="1"/>
          </p:cNvSpPr>
          <p:nvPr>
            <p:ph type="title"/>
          </p:nvPr>
        </p:nvSpPr>
        <p:spPr>
          <a:xfrm>
            <a:off x="4163880" y="500652"/>
            <a:ext cx="4734716" cy="736636"/>
          </a:xfrm>
        </p:spPr>
        <p:txBody>
          <a:bodyPr>
            <a:normAutofit/>
          </a:bodyPr>
          <a:lstStyle/>
          <a:p>
            <a:pPr algn="ctr"/>
            <a:r>
              <a:rPr lang="en-US" dirty="0"/>
              <a:t>Quick fire sentences</a:t>
            </a:r>
            <a:endParaRPr lang="en-US" sz="3600" dirty="0"/>
          </a:p>
        </p:txBody>
      </p:sp>
      <p:sp>
        <p:nvSpPr>
          <p:cNvPr id="136" name="TextBox 135">
            <a:extLst>
              <a:ext uri="{FF2B5EF4-FFF2-40B4-BE49-F238E27FC236}">
                <a16:creationId xmlns:a16="http://schemas.microsoft.com/office/drawing/2014/main" id="{B3ECB68B-0E7C-614A-AE92-CC7EA644770A}"/>
              </a:ext>
            </a:extLst>
          </p:cNvPr>
          <p:cNvSpPr txBox="1"/>
          <p:nvPr/>
        </p:nvSpPr>
        <p:spPr>
          <a:xfrm>
            <a:off x="3101036" y="3836820"/>
            <a:ext cx="8649172" cy="1938992"/>
          </a:xfrm>
          <a:prstGeom prst="rect">
            <a:avLst/>
          </a:prstGeom>
          <a:noFill/>
        </p:spPr>
        <p:txBody>
          <a:bodyPr wrap="square" rtlCol="0">
            <a:spAutoFit/>
          </a:bodyPr>
          <a:lstStyle/>
          <a:p>
            <a:pPr algn="ctr"/>
            <a:r>
              <a:rPr lang="en-US" sz="6000" b="1" dirty="0"/>
              <a:t>“</a:t>
            </a:r>
            <a:r>
              <a:rPr lang="en-US" sz="6000" b="1" dirty="0" err="1"/>
              <a:t>nesci</a:t>
            </a:r>
            <a:r>
              <a:rPr lang="en-US" sz="6000" b="1" dirty="0" err="1">
                <a:solidFill>
                  <a:schemeClr val="accent1"/>
                </a:solidFill>
              </a:rPr>
              <a:t>mus</a:t>
            </a:r>
            <a:r>
              <a:rPr lang="en-US" sz="6000" b="1" dirty="0"/>
              <a:t>,” </a:t>
            </a:r>
            <a:r>
              <a:rPr lang="en-US" sz="6000" b="1" dirty="0" err="1"/>
              <a:t>respons</a:t>
            </a:r>
            <a:r>
              <a:rPr lang="en-US" sz="6000" b="1" dirty="0" err="1">
                <a:solidFill>
                  <a:srgbClr val="C00000"/>
                </a:solidFill>
              </a:rPr>
              <a:t>erunt</a:t>
            </a:r>
            <a:r>
              <a:rPr lang="en-US" sz="6000" b="1" dirty="0"/>
              <a:t> </a:t>
            </a:r>
            <a:r>
              <a:rPr lang="en-US" sz="6000" b="1" dirty="0" err="1"/>
              <a:t>fratres</a:t>
            </a:r>
            <a:r>
              <a:rPr lang="en-US" sz="6000" b="1" dirty="0"/>
              <a:t>.</a:t>
            </a:r>
            <a:endParaRPr lang="en-US" sz="6000" b="1" dirty="0">
              <a:solidFill>
                <a:schemeClr val="accent1"/>
              </a:solidFill>
            </a:endParaRPr>
          </a:p>
        </p:txBody>
      </p:sp>
      <p:sp>
        <p:nvSpPr>
          <p:cNvPr id="143" name="Rounded Rectangle 142">
            <a:extLst>
              <a:ext uri="{FF2B5EF4-FFF2-40B4-BE49-F238E27FC236}">
                <a16:creationId xmlns:a16="http://schemas.microsoft.com/office/drawing/2014/main" id="{982FB705-8B6F-3149-85AD-E8B410E2C697}"/>
              </a:ext>
            </a:extLst>
          </p:cNvPr>
          <p:cNvSpPr/>
          <p:nvPr/>
        </p:nvSpPr>
        <p:spPr>
          <a:xfrm>
            <a:off x="115101" y="5479511"/>
            <a:ext cx="2966371" cy="958838"/>
          </a:xfrm>
          <a:prstGeom prst="roundRect">
            <a:avLst/>
          </a:prstGeom>
          <a:solidFill>
            <a:schemeClr val="accent4">
              <a:lumMod val="20000"/>
              <a:lumOff val="80000"/>
            </a:schemeClr>
          </a:solid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04874AEC-8771-704E-9C14-B007DC8ACFA3}"/>
              </a:ext>
            </a:extLst>
          </p:cNvPr>
          <p:cNvSpPr txBox="1"/>
          <p:nvPr/>
        </p:nvSpPr>
        <p:spPr>
          <a:xfrm>
            <a:off x="1091359" y="5418105"/>
            <a:ext cx="1112805" cy="338554"/>
          </a:xfrm>
          <a:prstGeom prst="rect">
            <a:avLst/>
          </a:prstGeom>
          <a:noFill/>
        </p:spPr>
        <p:txBody>
          <a:bodyPr wrap="none" rtlCol="0">
            <a:spAutoFit/>
          </a:bodyPr>
          <a:lstStyle/>
          <a:p>
            <a:r>
              <a:rPr lang="en-US" sz="1600" b="1" i="1" dirty="0">
                <a:solidFill>
                  <a:srgbClr val="945200"/>
                </a:solidFill>
              </a:rPr>
              <a:t>new words</a:t>
            </a:r>
          </a:p>
        </p:txBody>
      </p:sp>
      <p:sp>
        <p:nvSpPr>
          <p:cNvPr id="145" name="TextBox 144">
            <a:extLst>
              <a:ext uri="{FF2B5EF4-FFF2-40B4-BE49-F238E27FC236}">
                <a16:creationId xmlns:a16="http://schemas.microsoft.com/office/drawing/2014/main" id="{D02DFB93-57EE-6040-AF84-A93CD4E318F9}"/>
              </a:ext>
            </a:extLst>
          </p:cNvPr>
          <p:cNvSpPr txBox="1"/>
          <p:nvPr/>
        </p:nvSpPr>
        <p:spPr>
          <a:xfrm>
            <a:off x="675304" y="5702521"/>
            <a:ext cx="1946110" cy="615553"/>
          </a:xfrm>
          <a:prstGeom prst="rect">
            <a:avLst/>
          </a:prstGeom>
          <a:noFill/>
        </p:spPr>
        <p:txBody>
          <a:bodyPr wrap="none" rtlCol="0">
            <a:spAutoFit/>
          </a:bodyPr>
          <a:lstStyle/>
          <a:p>
            <a:pPr algn="ctr"/>
            <a:r>
              <a:rPr lang="en-US" sz="1700" b="1" dirty="0" err="1"/>
              <a:t>rogare</a:t>
            </a:r>
            <a:r>
              <a:rPr lang="en-US" sz="1700" b="1" dirty="0"/>
              <a:t> </a:t>
            </a:r>
            <a:r>
              <a:rPr lang="en-US" sz="1700" dirty="0"/>
              <a:t>to ask</a:t>
            </a:r>
          </a:p>
          <a:p>
            <a:pPr algn="ctr"/>
            <a:r>
              <a:rPr lang="en-US" sz="1700" b="1" dirty="0" err="1"/>
              <a:t>respondere</a:t>
            </a:r>
            <a:r>
              <a:rPr lang="en-US" sz="1700" dirty="0"/>
              <a:t> to reply</a:t>
            </a:r>
          </a:p>
        </p:txBody>
      </p:sp>
      <p:grpSp>
        <p:nvGrpSpPr>
          <p:cNvPr id="2" name="Group 1">
            <a:extLst>
              <a:ext uri="{FF2B5EF4-FFF2-40B4-BE49-F238E27FC236}">
                <a16:creationId xmlns:a16="http://schemas.microsoft.com/office/drawing/2014/main" id="{40792EEE-43C0-6042-A572-27FBC30716E1}"/>
              </a:ext>
            </a:extLst>
          </p:cNvPr>
          <p:cNvGrpSpPr/>
          <p:nvPr/>
        </p:nvGrpSpPr>
        <p:grpSpPr>
          <a:xfrm>
            <a:off x="58036" y="112283"/>
            <a:ext cx="3081759" cy="5371935"/>
            <a:chOff x="58036" y="112283"/>
            <a:chExt cx="3081759" cy="5371935"/>
          </a:xfrm>
        </p:grpSpPr>
        <p:pic>
          <p:nvPicPr>
            <p:cNvPr id="138" name="Picture 137">
              <a:extLst>
                <a:ext uri="{FF2B5EF4-FFF2-40B4-BE49-F238E27FC236}">
                  <a16:creationId xmlns:a16="http://schemas.microsoft.com/office/drawing/2014/main" id="{D0BBC3F9-B5C5-8741-9FE5-261281D9B16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18148" y="2873298"/>
              <a:ext cx="459226" cy="471154"/>
            </a:xfrm>
            <a:prstGeom prst="rect">
              <a:avLst/>
            </a:prstGeom>
          </p:spPr>
        </p:pic>
        <p:pic>
          <p:nvPicPr>
            <p:cNvPr id="139" name="Picture 138">
              <a:extLst>
                <a:ext uri="{FF2B5EF4-FFF2-40B4-BE49-F238E27FC236}">
                  <a16:creationId xmlns:a16="http://schemas.microsoft.com/office/drawing/2014/main" id="{F7BAF0A0-92AF-F341-97E1-D2FBBC66953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85421" y="2492705"/>
              <a:ext cx="399849" cy="422063"/>
            </a:xfrm>
            <a:prstGeom prst="rect">
              <a:avLst/>
            </a:prstGeom>
          </p:spPr>
        </p:pic>
        <p:pic>
          <p:nvPicPr>
            <p:cNvPr id="140" name="Picture 139">
              <a:extLst>
                <a:ext uri="{FF2B5EF4-FFF2-40B4-BE49-F238E27FC236}">
                  <a16:creationId xmlns:a16="http://schemas.microsoft.com/office/drawing/2014/main" id="{6EF3519A-5B35-F64E-A084-8984BE558DB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51243" y="2394165"/>
              <a:ext cx="685322" cy="454685"/>
            </a:xfrm>
            <a:prstGeom prst="rect">
              <a:avLst/>
            </a:prstGeom>
          </p:spPr>
        </p:pic>
        <p:pic>
          <p:nvPicPr>
            <p:cNvPr id="141" name="Picture 140" descr="A picture containing toy, doll&#10;&#10;Description automatically generated">
              <a:extLst>
                <a:ext uri="{FF2B5EF4-FFF2-40B4-BE49-F238E27FC236}">
                  <a16:creationId xmlns:a16="http://schemas.microsoft.com/office/drawing/2014/main" id="{54FE3D2D-C814-BC40-9A0A-7CEEA12D4FB0}"/>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5665" y="199275"/>
              <a:ext cx="576439" cy="696739"/>
            </a:xfrm>
            <a:prstGeom prst="rect">
              <a:avLst/>
            </a:prstGeom>
          </p:spPr>
        </p:pic>
        <p:sp>
          <p:nvSpPr>
            <p:cNvPr id="142" name="TextBox 141">
              <a:extLst>
                <a:ext uri="{FF2B5EF4-FFF2-40B4-BE49-F238E27FC236}">
                  <a16:creationId xmlns:a16="http://schemas.microsoft.com/office/drawing/2014/main" id="{4642DC47-F8B4-6D4D-B552-6D24688DEE09}"/>
                </a:ext>
              </a:extLst>
            </p:cNvPr>
            <p:cNvSpPr txBox="1"/>
            <p:nvPr/>
          </p:nvSpPr>
          <p:spPr>
            <a:xfrm>
              <a:off x="530203" y="228484"/>
              <a:ext cx="861774" cy="369332"/>
            </a:xfrm>
            <a:prstGeom prst="rect">
              <a:avLst/>
            </a:prstGeom>
            <a:noFill/>
          </p:spPr>
          <p:txBody>
            <a:bodyPr wrap="none" rtlCol="0">
              <a:spAutoFit/>
            </a:bodyPr>
            <a:lstStyle/>
            <a:p>
              <a:pPr algn="ctr"/>
              <a:r>
                <a:rPr lang="en-US" b="1" dirty="0" err="1"/>
                <a:t>nescire</a:t>
              </a:r>
              <a:endParaRPr lang="en-US" b="1" dirty="0"/>
            </a:p>
          </p:txBody>
        </p:sp>
        <p:pic>
          <p:nvPicPr>
            <p:cNvPr id="146" name="Picture 145">
              <a:extLst>
                <a:ext uri="{FF2B5EF4-FFF2-40B4-BE49-F238E27FC236}">
                  <a16:creationId xmlns:a16="http://schemas.microsoft.com/office/drawing/2014/main" id="{D836913A-D6F6-CA45-9227-17F7BA94F923}"/>
                </a:ext>
              </a:extLst>
            </p:cNvPr>
            <p:cNvPicPr>
              <a:picLocks noChangeAspect="1"/>
            </p:cNvPicPr>
            <p:nvPr/>
          </p:nvPicPr>
          <p:blipFill>
            <a:blip r:embed="rId7"/>
            <a:stretch>
              <a:fillRect/>
            </a:stretch>
          </p:blipFill>
          <p:spPr>
            <a:xfrm>
              <a:off x="2449756" y="3010971"/>
              <a:ext cx="530184" cy="591024"/>
            </a:xfrm>
            <a:prstGeom prst="rect">
              <a:avLst/>
            </a:prstGeom>
          </p:spPr>
        </p:pic>
        <p:pic>
          <p:nvPicPr>
            <p:cNvPr id="147" name="Picture 146">
              <a:extLst>
                <a:ext uri="{FF2B5EF4-FFF2-40B4-BE49-F238E27FC236}">
                  <a16:creationId xmlns:a16="http://schemas.microsoft.com/office/drawing/2014/main" id="{61D4078E-7760-2B48-8F3E-1CBA4CFFEF2E}"/>
                </a:ext>
              </a:extLst>
            </p:cNvPr>
            <p:cNvPicPr>
              <a:picLocks noChangeAspect="1"/>
            </p:cNvPicPr>
            <p:nvPr/>
          </p:nvPicPr>
          <p:blipFill>
            <a:blip r:embed="rId8"/>
            <a:stretch>
              <a:fillRect/>
            </a:stretch>
          </p:blipFill>
          <p:spPr>
            <a:xfrm>
              <a:off x="58036" y="1001083"/>
              <a:ext cx="658999" cy="601837"/>
            </a:xfrm>
            <a:prstGeom prst="rect">
              <a:avLst/>
            </a:prstGeom>
          </p:spPr>
        </p:pic>
        <p:pic>
          <p:nvPicPr>
            <p:cNvPr id="148" name="Picture 147" descr="A close - up of a toy&#10;&#10;Description automatically generated with low confidence">
              <a:extLst>
                <a:ext uri="{FF2B5EF4-FFF2-40B4-BE49-F238E27FC236}">
                  <a16:creationId xmlns:a16="http://schemas.microsoft.com/office/drawing/2014/main" id="{A6BC8E01-FEB8-E64C-88E5-2BAE49488983}"/>
                </a:ext>
              </a:extLst>
            </p:cNvPr>
            <p:cNvPicPr>
              <a:picLocks noChangeAspect="1"/>
            </p:cNvPicPr>
            <p:nvPr/>
          </p:nvPicPr>
          <p:blipFill>
            <a:blip r:embed="rId9"/>
            <a:stretch>
              <a:fillRect/>
            </a:stretch>
          </p:blipFill>
          <p:spPr>
            <a:xfrm>
              <a:off x="450243" y="1854852"/>
              <a:ext cx="531333" cy="472296"/>
            </a:xfrm>
            <a:prstGeom prst="rect">
              <a:avLst/>
            </a:prstGeom>
          </p:spPr>
        </p:pic>
        <p:sp>
          <p:nvSpPr>
            <p:cNvPr id="149" name="Rounded Rectangle 148">
              <a:extLst>
                <a:ext uri="{FF2B5EF4-FFF2-40B4-BE49-F238E27FC236}">
                  <a16:creationId xmlns:a16="http://schemas.microsoft.com/office/drawing/2014/main" id="{E344E703-2808-BB41-A1F9-A758056B2C6E}"/>
                </a:ext>
              </a:extLst>
            </p:cNvPr>
            <p:cNvSpPr/>
            <p:nvPr/>
          </p:nvSpPr>
          <p:spPr>
            <a:xfrm>
              <a:off x="115101" y="196102"/>
              <a:ext cx="2983706" cy="1565365"/>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Box 149">
              <a:extLst>
                <a:ext uri="{FF2B5EF4-FFF2-40B4-BE49-F238E27FC236}">
                  <a16:creationId xmlns:a16="http://schemas.microsoft.com/office/drawing/2014/main" id="{F80F7CEF-CEB5-4442-9412-31274D69477F}"/>
                </a:ext>
              </a:extLst>
            </p:cNvPr>
            <p:cNvSpPr txBox="1"/>
            <p:nvPr/>
          </p:nvSpPr>
          <p:spPr>
            <a:xfrm>
              <a:off x="1376064" y="112283"/>
              <a:ext cx="629275" cy="338554"/>
            </a:xfrm>
            <a:prstGeom prst="rect">
              <a:avLst/>
            </a:prstGeom>
            <a:noFill/>
          </p:spPr>
          <p:txBody>
            <a:bodyPr wrap="none" rtlCol="0">
              <a:spAutoFit/>
            </a:bodyPr>
            <a:lstStyle/>
            <a:p>
              <a:r>
                <a:rPr lang="en-US" sz="1600" i="1" dirty="0">
                  <a:solidFill>
                    <a:schemeClr val="tx1">
                      <a:lumMod val="50000"/>
                      <a:lumOff val="50000"/>
                    </a:schemeClr>
                  </a:solidFill>
                </a:rPr>
                <a:t>verbs</a:t>
              </a:r>
            </a:p>
          </p:txBody>
        </p:sp>
        <p:sp>
          <p:nvSpPr>
            <p:cNvPr id="151" name="Rounded Rectangle 150">
              <a:extLst>
                <a:ext uri="{FF2B5EF4-FFF2-40B4-BE49-F238E27FC236}">
                  <a16:creationId xmlns:a16="http://schemas.microsoft.com/office/drawing/2014/main" id="{58769895-C664-F74E-84F2-911D3024BD32}"/>
                </a:ext>
              </a:extLst>
            </p:cNvPr>
            <p:cNvSpPr/>
            <p:nvPr/>
          </p:nvSpPr>
          <p:spPr>
            <a:xfrm>
              <a:off x="115102" y="1851877"/>
              <a:ext cx="2983706" cy="1788254"/>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a:extLst>
                <a:ext uri="{FF2B5EF4-FFF2-40B4-BE49-F238E27FC236}">
                  <a16:creationId xmlns:a16="http://schemas.microsoft.com/office/drawing/2014/main" id="{F598557C-93E1-7149-8736-8F99D7C09C2A}"/>
                </a:ext>
              </a:extLst>
            </p:cNvPr>
            <p:cNvSpPr txBox="1"/>
            <p:nvPr/>
          </p:nvSpPr>
          <p:spPr>
            <a:xfrm>
              <a:off x="1512970" y="1781363"/>
              <a:ext cx="688009" cy="338554"/>
            </a:xfrm>
            <a:prstGeom prst="rect">
              <a:avLst/>
            </a:prstGeom>
            <a:noFill/>
          </p:spPr>
          <p:txBody>
            <a:bodyPr wrap="none" rtlCol="0">
              <a:spAutoFit/>
            </a:bodyPr>
            <a:lstStyle/>
            <a:p>
              <a:r>
                <a:rPr lang="en-US" sz="1600" i="1" dirty="0">
                  <a:solidFill>
                    <a:schemeClr val="tx1">
                      <a:lumMod val="50000"/>
                      <a:lumOff val="50000"/>
                    </a:schemeClr>
                  </a:solidFill>
                </a:rPr>
                <a:t>nouns</a:t>
              </a:r>
            </a:p>
          </p:txBody>
        </p:sp>
        <p:sp>
          <p:nvSpPr>
            <p:cNvPr id="153" name="TextBox 152">
              <a:extLst>
                <a:ext uri="{FF2B5EF4-FFF2-40B4-BE49-F238E27FC236}">
                  <a16:creationId xmlns:a16="http://schemas.microsoft.com/office/drawing/2014/main" id="{A9F8428D-D7EF-B24E-95E1-42370D6BD6DF}"/>
                </a:ext>
              </a:extLst>
            </p:cNvPr>
            <p:cNvSpPr txBox="1"/>
            <p:nvPr/>
          </p:nvSpPr>
          <p:spPr>
            <a:xfrm>
              <a:off x="2098897" y="3271552"/>
              <a:ext cx="481478" cy="369332"/>
            </a:xfrm>
            <a:prstGeom prst="rect">
              <a:avLst/>
            </a:prstGeom>
            <a:noFill/>
          </p:spPr>
          <p:txBody>
            <a:bodyPr wrap="none" rtlCol="0">
              <a:spAutoFit/>
            </a:bodyPr>
            <a:lstStyle/>
            <a:p>
              <a:pPr algn="ctr"/>
              <a:r>
                <a:rPr lang="en-US" b="1" dirty="0"/>
                <a:t>rex</a:t>
              </a:r>
            </a:p>
          </p:txBody>
        </p:sp>
        <p:sp>
          <p:nvSpPr>
            <p:cNvPr id="154" name="TextBox 153">
              <a:extLst>
                <a:ext uri="{FF2B5EF4-FFF2-40B4-BE49-F238E27FC236}">
                  <a16:creationId xmlns:a16="http://schemas.microsoft.com/office/drawing/2014/main" id="{EE9BDE5B-7BE6-9E44-9475-0616FE25B01A}"/>
                </a:ext>
              </a:extLst>
            </p:cNvPr>
            <p:cNvSpPr txBox="1"/>
            <p:nvPr/>
          </p:nvSpPr>
          <p:spPr>
            <a:xfrm>
              <a:off x="450243" y="1359826"/>
              <a:ext cx="770404" cy="369332"/>
            </a:xfrm>
            <a:prstGeom prst="rect">
              <a:avLst/>
            </a:prstGeom>
            <a:noFill/>
          </p:spPr>
          <p:txBody>
            <a:bodyPr wrap="none" rtlCol="0">
              <a:spAutoFit/>
            </a:bodyPr>
            <a:lstStyle/>
            <a:p>
              <a:pPr algn="ctr"/>
              <a:r>
                <a:rPr lang="en-US" b="1" dirty="0" err="1"/>
                <a:t>dicere</a:t>
              </a:r>
              <a:endParaRPr lang="en-US" b="1" dirty="0"/>
            </a:p>
          </p:txBody>
        </p:sp>
        <p:sp>
          <p:nvSpPr>
            <p:cNvPr id="155" name="TextBox 154">
              <a:extLst>
                <a:ext uri="{FF2B5EF4-FFF2-40B4-BE49-F238E27FC236}">
                  <a16:creationId xmlns:a16="http://schemas.microsoft.com/office/drawing/2014/main" id="{F668322F-8491-4647-ABAC-AF4561BDCAA6}"/>
                </a:ext>
              </a:extLst>
            </p:cNvPr>
            <p:cNvSpPr txBox="1"/>
            <p:nvPr/>
          </p:nvSpPr>
          <p:spPr>
            <a:xfrm>
              <a:off x="2190496" y="2756048"/>
              <a:ext cx="949299" cy="369332"/>
            </a:xfrm>
            <a:prstGeom prst="rect">
              <a:avLst/>
            </a:prstGeom>
            <a:noFill/>
          </p:spPr>
          <p:txBody>
            <a:bodyPr wrap="none" rtlCol="0">
              <a:spAutoFit/>
            </a:bodyPr>
            <a:lstStyle/>
            <a:p>
              <a:pPr algn="ctr"/>
              <a:r>
                <a:rPr lang="en-US" b="1" dirty="0" err="1"/>
                <a:t>populus</a:t>
              </a:r>
              <a:endParaRPr lang="en-US" b="1" dirty="0"/>
            </a:p>
          </p:txBody>
        </p:sp>
        <p:sp>
          <p:nvSpPr>
            <p:cNvPr id="156" name="TextBox 155">
              <a:extLst>
                <a:ext uri="{FF2B5EF4-FFF2-40B4-BE49-F238E27FC236}">
                  <a16:creationId xmlns:a16="http://schemas.microsoft.com/office/drawing/2014/main" id="{399445D0-51A9-4A40-96AC-C27D204D11CE}"/>
                </a:ext>
              </a:extLst>
            </p:cNvPr>
            <p:cNvSpPr txBox="1"/>
            <p:nvPr/>
          </p:nvSpPr>
          <p:spPr>
            <a:xfrm>
              <a:off x="1382443" y="407580"/>
              <a:ext cx="616515" cy="369332"/>
            </a:xfrm>
            <a:prstGeom prst="rect">
              <a:avLst/>
            </a:prstGeom>
            <a:noFill/>
          </p:spPr>
          <p:txBody>
            <a:bodyPr wrap="square" rtlCol="0">
              <a:spAutoFit/>
            </a:bodyPr>
            <a:lstStyle/>
            <a:p>
              <a:pPr algn="ctr"/>
              <a:r>
                <a:rPr lang="en-US" b="1" dirty="0" err="1"/>
                <a:t>esse</a:t>
              </a:r>
              <a:endParaRPr lang="en-US" b="1" dirty="0"/>
            </a:p>
          </p:txBody>
        </p:sp>
        <p:sp>
          <p:nvSpPr>
            <p:cNvPr id="157" name="TextBox 156">
              <a:extLst>
                <a:ext uri="{FF2B5EF4-FFF2-40B4-BE49-F238E27FC236}">
                  <a16:creationId xmlns:a16="http://schemas.microsoft.com/office/drawing/2014/main" id="{3E0DE13D-B54E-424A-9E57-DEA67780B31A}"/>
                </a:ext>
              </a:extLst>
            </p:cNvPr>
            <p:cNvSpPr txBox="1"/>
            <p:nvPr/>
          </p:nvSpPr>
          <p:spPr>
            <a:xfrm>
              <a:off x="269874" y="2179820"/>
              <a:ext cx="892072" cy="369332"/>
            </a:xfrm>
            <a:prstGeom prst="rect">
              <a:avLst/>
            </a:prstGeom>
            <a:noFill/>
          </p:spPr>
          <p:txBody>
            <a:bodyPr wrap="square" rtlCol="0">
              <a:spAutoFit/>
            </a:bodyPr>
            <a:lstStyle/>
            <a:p>
              <a:pPr algn="ctr"/>
              <a:r>
                <a:rPr lang="en-US" b="1" dirty="0"/>
                <a:t>mater</a:t>
              </a:r>
            </a:p>
          </p:txBody>
        </p:sp>
        <p:grpSp>
          <p:nvGrpSpPr>
            <p:cNvPr id="158" name="Group 157">
              <a:extLst>
                <a:ext uri="{FF2B5EF4-FFF2-40B4-BE49-F238E27FC236}">
                  <a16:creationId xmlns:a16="http://schemas.microsoft.com/office/drawing/2014/main" id="{6300B2C2-6DB9-514C-8FD9-5ADD1BE05563}"/>
                </a:ext>
              </a:extLst>
            </p:cNvPr>
            <p:cNvGrpSpPr/>
            <p:nvPr/>
          </p:nvGrpSpPr>
          <p:grpSpPr>
            <a:xfrm>
              <a:off x="2196309" y="4203983"/>
              <a:ext cx="902498" cy="500148"/>
              <a:chOff x="1856324" y="4477447"/>
              <a:chExt cx="1050205" cy="683652"/>
            </a:xfrm>
          </p:grpSpPr>
          <p:sp>
            <p:nvSpPr>
              <p:cNvPr id="201" name="TextBox 200">
                <a:extLst>
                  <a:ext uri="{FF2B5EF4-FFF2-40B4-BE49-F238E27FC236}">
                    <a16:creationId xmlns:a16="http://schemas.microsoft.com/office/drawing/2014/main" id="{669747EB-B2CB-514C-99EB-6C5649FA831B}"/>
                  </a:ext>
                </a:extLst>
              </p:cNvPr>
              <p:cNvSpPr txBox="1"/>
              <p:nvPr/>
            </p:nvSpPr>
            <p:spPr>
              <a:xfrm>
                <a:off x="2114037" y="4656259"/>
                <a:ext cx="551962" cy="504840"/>
              </a:xfrm>
              <a:prstGeom prst="rect">
                <a:avLst/>
              </a:prstGeom>
              <a:noFill/>
            </p:spPr>
            <p:txBody>
              <a:bodyPr wrap="square" rtlCol="0">
                <a:spAutoFit/>
              </a:bodyPr>
              <a:lstStyle/>
              <a:p>
                <a:pPr algn="ctr"/>
                <a:r>
                  <a:rPr lang="en-US" b="1" dirty="0"/>
                  <a:t>et</a:t>
                </a:r>
              </a:p>
            </p:txBody>
          </p:sp>
          <p:sp>
            <p:nvSpPr>
              <p:cNvPr id="202" name="Rounded Rectangle 201">
                <a:extLst>
                  <a:ext uri="{FF2B5EF4-FFF2-40B4-BE49-F238E27FC236}">
                    <a16:creationId xmlns:a16="http://schemas.microsoft.com/office/drawing/2014/main" id="{DDF48313-24DB-2C4E-B625-1A7ACCBD845E}"/>
                  </a:ext>
                </a:extLst>
              </p:cNvPr>
              <p:cNvSpPr/>
              <p:nvPr/>
            </p:nvSpPr>
            <p:spPr>
              <a:xfrm>
                <a:off x="1873507" y="4507889"/>
                <a:ext cx="1033022" cy="585411"/>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202">
                <a:extLst>
                  <a:ext uri="{FF2B5EF4-FFF2-40B4-BE49-F238E27FC236}">
                    <a16:creationId xmlns:a16="http://schemas.microsoft.com/office/drawing/2014/main" id="{7CDB83DA-4E11-AD4E-8F02-7A36259CAA95}"/>
                  </a:ext>
                </a:extLst>
              </p:cNvPr>
              <p:cNvSpPr txBox="1"/>
              <p:nvPr/>
            </p:nvSpPr>
            <p:spPr>
              <a:xfrm>
                <a:off x="1856324" y="4477447"/>
                <a:ext cx="1033022" cy="336559"/>
              </a:xfrm>
              <a:prstGeom prst="rect">
                <a:avLst/>
              </a:prstGeom>
              <a:noFill/>
            </p:spPr>
            <p:txBody>
              <a:bodyPr wrap="square" rtlCol="0">
                <a:spAutoFit/>
              </a:bodyPr>
              <a:lstStyle/>
              <a:p>
                <a:pPr algn="ctr"/>
                <a:r>
                  <a:rPr lang="en-US" sz="1000" i="1" dirty="0">
                    <a:solidFill>
                      <a:schemeClr val="tx1">
                        <a:lumMod val="50000"/>
                        <a:lumOff val="50000"/>
                      </a:schemeClr>
                    </a:solidFill>
                  </a:rPr>
                  <a:t>conjunctions</a:t>
                </a:r>
              </a:p>
            </p:txBody>
          </p:sp>
        </p:grpSp>
        <p:grpSp>
          <p:nvGrpSpPr>
            <p:cNvPr id="159" name="Group 158">
              <a:extLst>
                <a:ext uri="{FF2B5EF4-FFF2-40B4-BE49-F238E27FC236}">
                  <a16:creationId xmlns:a16="http://schemas.microsoft.com/office/drawing/2014/main" id="{97AAD6A6-B36A-5B47-965E-ED63FEC010A4}"/>
                </a:ext>
              </a:extLst>
            </p:cNvPr>
            <p:cNvGrpSpPr/>
            <p:nvPr/>
          </p:nvGrpSpPr>
          <p:grpSpPr>
            <a:xfrm>
              <a:off x="2172183" y="3679920"/>
              <a:ext cx="949299" cy="465598"/>
              <a:chOff x="4242725" y="4849371"/>
              <a:chExt cx="875288" cy="465598"/>
            </a:xfrm>
          </p:grpSpPr>
          <p:sp>
            <p:nvSpPr>
              <p:cNvPr id="198" name="Rounded Rectangle 197">
                <a:extLst>
                  <a:ext uri="{FF2B5EF4-FFF2-40B4-BE49-F238E27FC236}">
                    <a16:creationId xmlns:a16="http://schemas.microsoft.com/office/drawing/2014/main" id="{FE247097-75F9-084E-B87B-0B59CA34664E}"/>
                  </a:ext>
                </a:extLst>
              </p:cNvPr>
              <p:cNvSpPr/>
              <p:nvPr/>
            </p:nvSpPr>
            <p:spPr>
              <a:xfrm>
                <a:off x="4279615" y="4875403"/>
                <a:ext cx="801508" cy="410099"/>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xtBox 198">
                <a:extLst>
                  <a:ext uri="{FF2B5EF4-FFF2-40B4-BE49-F238E27FC236}">
                    <a16:creationId xmlns:a16="http://schemas.microsoft.com/office/drawing/2014/main" id="{03876916-8537-E042-B082-B8F0FE3F02CF}"/>
                  </a:ext>
                </a:extLst>
              </p:cNvPr>
              <p:cNvSpPr txBox="1"/>
              <p:nvPr/>
            </p:nvSpPr>
            <p:spPr>
              <a:xfrm>
                <a:off x="4242725" y="4849371"/>
                <a:ext cx="875288" cy="246221"/>
              </a:xfrm>
              <a:prstGeom prst="rect">
                <a:avLst/>
              </a:prstGeom>
              <a:noFill/>
            </p:spPr>
            <p:txBody>
              <a:bodyPr wrap="square" rtlCol="0">
                <a:spAutoFit/>
              </a:bodyPr>
              <a:lstStyle/>
              <a:p>
                <a:pPr algn="ctr"/>
                <a:r>
                  <a:rPr lang="en-US" sz="1000" i="1" dirty="0">
                    <a:solidFill>
                      <a:schemeClr val="tx1">
                        <a:lumMod val="50000"/>
                        <a:lumOff val="50000"/>
                      </a:schemeClr>
                    </a:solidFill>
                  </a:rPr>
                  <a:t>prepositions</a:t>
                </a:r>
              </a:p>
            </p:txBody>
          </p:sp>
          <p:sp>
            <p:nvSpPr>
              <p:cNvPr id="200" name="TextBox 199">
                <a:extLst>
                  <a:ext uri="{FF2B5EF4-FFF2-40B4-BE49-F238E27FC236}">
                    <a16:creationId xmlns:a16="http://schemas.microsoft.com/office/drawing/2014/main" id="{B55E34E7-47DD-9246-ACA4-A8601996C50B}"/>
                  </a:ext>
                </a:extLst>
              </p:cNvPr>
              <p:cNvSpPr txBox="1"/>
              <p:nvPr/>
            </p:nvSpPr>
            <p:spPr>
              <a:xfrm>
                <a:off x="4494485" y="4945637"/>
                <a:ext cx="467682" cy="369332"/>
              </a:xfrm>
              <a:prstGeom prst="rect">
                <a:avLst/>
              </a:prstGeom>
              <a:noFill/>
            </p:spPr>
            <p:txBody>
              <a:bodyPr wrap="square" rtlCol="0">
                <a:spAutoFit/>
              </a:bodyPr>
              <a:lstStyle/>
              <a:p>
                <a:pPr algn="ctr"/>
                <a:r>
                  <a:rPr lang="en-US" b="1" dirty="0"/>
                  <a:t>in</a:t>
                </a:r>
              </a:p>
            </p:txBody>
          </p:sp>
        </p:grpSp>
        <p:sp>
          <p:nvSpPr>
            <p:cNvPr id="160" name="TextBox 159">
              <a:extLst>
                <a:ext uri="{FF2B5EF4-FFF2-40B4-BE49-F238E27FC236}">
                  <a16:creationId xmlns:a16="http://schemas.microsoft.com/office/drawing/2014/main" id="{D3BC3E7D-1AF4-2347-B0BA-9D9421FE6E89}"/>
                </a:ext>
              </a:extLst>
            </p:cNvPr>
            <p:cNvSpPr txBox="1"/>
            <p:nvPr/>
          </p:nvSpPr>
          <p:spPr>
            <a:xfrm>
              <a:off x="468719" y="2568300"/>
              <a:ext cx="892072" cy="369332"/>
            </a:xfrm>
            <a:prstGeom prst="rect">
              <a:avLst/>
            </a:prstGeom>
            <a:noFill/>
          </p:spPr>
          <p:txBody>
            <a:bodyPr wrap="square" rtlCol="0">
              <a:spAutoFit/>
            </a:bodyPr>
            <a:lstStyle/>
            <a:p>
              <a:pPr algn="ctr"/>
              <a:r>
                <a:rPr lang="en-US" b="1" dirty="0"/>
                <a:t>frater</a:t>
              </a:r>
            </a:p>
          </p:txBody>
        </p:sp>
        <p:sp>
          <p:nvSpPr>
            <p:cNvPr id="161" name="TextBox 160">
              <a:extLst>
                <a:ext uri="{FF2B5EF4-FFF2-40B4-BE49-F238E27FC236}">
                  <a16:creationId xmlns:a16="http://schemas.microsoft.com/office/drawing/2014/main" id="{9732C603-5274-D347-8785-46370E3B1017}"/>
                </a:ext>
              </a:extLst>
            </p:cNvPr>
            <p:cNvSpPr txBox="1"/>
            <p:nvPr/>
          </p:nvSpPr>
          <p:spPr>
            <a:xfrm>
              <a:off x="384914" y="3262727"/>
              <a:ext cx="694294" cy="369332"/>
            </a:xfrm>
            <a:prstGeom prst="rect">
              <a:avLst/>
            </a:prstGeom>
            <a:noFill/>
          </p:spPr>
          <p:txBody>
            <a:bodyPr wrap="none" rtlCol="0">
              <a:spAutoFit/>
            </a:bodyPr>
            <a:lstStyle/>
            <a:p>
              <a:pPr algn="ctr"/>
              <a:r>
                <a:rPr lang="en-US" b="1" dirty="0"/>
                <a:t>pater</a:t>
              </a:r>
            </a:p>
          </p:txBody>
        </p:sp>
        <p:sp>
          <p:nvSpPr>
            <p:cNvPr id="162" name="TextBox 161">
              <a:extLst>
                <a:ext uri="{FF2B5EF4-FFF2-40B4-BE49-F238E27FC236}">
                  <a16:creationId xmlns:a16="http://schemas.microsoft.com/office/drawing/2014/main" id="{9761526A-5322-1A41-B5D4-B31215C9F214}"/>
                </a:ext>
              </a:extLst>
            </p:cNvPr>
            <p:cNvSpPr txBox="1"/>
            <p:nvPr/>
          </p:nvSpPr>
          <p:spPr>
            <a:xfrm>
              <a:off x="1595577" y="2471433"/>
              <a:ext cx="754822" cy="369332"/>
            </a:xfrm>
            <a:prstGeom prst="rect">
              <a:avLst/>
            </a:prstGeom>
            <a:noFill/>
          </p:spPr>
          <p:txBody>
            <a:bodyPr wrap="square" rtlCol="0">
              <a:spAutoFit/>
            </a:bodyPr>
            <a:lstStyle/>
            <a:p>
              <a:pPr algn="ctr"/>
              <a:r>
                <a:rPr lang="en-US" b="1" dirty="0" err="1"/>
                <a:t>infans</a:t>
              </a:r>
              <a:endParaRPr lang="en-US" b="1" dirty="0"/>
            </a:p>
          </p:txBody>
        </p:sp>
        <p:sp>
          <p:nvSpPr>
            <p:cNvPr id="163" name="TextBox 162">
              <a:extLst>
                <a:ext uri="{FF2B5EF4-FFF2-40B4-BE49-F238E27FC236}">
                  <a16:creationId xmlns:a16="http://schemas.microsoft.com/office/drawing/2014/main" id="{E1551503-0340-404A-B60A-783702C1493E}"/>
                </a:ext>
              </a:extLst>
            </p:cNvPr>
            <p:cNvSpPr txBox="1"/>
            <p:nvPr/>
          </p:nvSpPr>
          <p:spPr>
            <a:xfrm>
              <a:off x="2133600" y="787193"/>
              <a:ext cx="789383" cy="369332"/>
            </a:xfrm>
            <a:prstGeom prst="rect">
              <a:avLst/>
            </a:prstGeom>
            <a:noFill/>
          </p:spPr>
          <p:txBody>
            <a:bodyPr wrap="none" rtlCol="0">
              <a:spAutoFit/>
            </a:bodyPr>
            <a:lstStyle/>
            <a:p>
              <a:pPr algn="ctr"/>
              <a:r>
                <a:rPr lang="en-US" b="1" dirty="0"/>
                <a:t>curare</a:t>
              </a:r>
            </a:p>
          </p:txBody>
        </p:sp>
        <p:sp>
          <p:nvSpPr>
            <p:cNvPr id="164" name="TextBox 163">
              <a:extLst>
                <a:ext uri="{FF2B5EF4-FFF2-40B4-BE49-F238E27FC236}">
                  <a16:creationId xmlns:a16="http://schemas.microsoft.com/office/drawing/2014/main" id="{CEF0BE77-5E8D-E241-8C9C-08EF0044E20D}"/>
                </a:ext>
              </a:extLst>
            </p:cNvPr>
            <p:cNvSpPr txBox="1"/>
            <p:nvPr/>
          </p:nvSpPr>
          <p:spPr>
            <a:xfrm>
              <a:off x="1249575" y="1221996"/>
              <a:ext cx="946734" cy="369332"/>
            </a:xfrm>
            <a:prstGeom prst="rect">
              <a:avLst/>
            </a:prstGeom>
            <a:noFill/>
          </p:spPr>
          <p:txBody>
            <a:bodyPr wrap="none" rtlCol="0">
              <a:spAutoFit/>
            </a:bodyPr>
            <a:lstStyle/>
            <a:p>
              <a:pPr algn="ctr"/>
              <a:r>
                <a:rPr lang="en-US" b="1" dirty="0" err="1"/>
                <a:t>clamare</a:t>
              </a:r>
              <a:endParaRPr lang="en-US" b="1" dirty="0"/>
            </a:p>
          </p:txBody>
        </p:sp>
        <p:sp>
          <p:nvSpPr>
            <p:cNvPr id="165" name="TextBox 164">
              <a:extLst>
                <a:ext uri="{FF2B5EF4-FFF2-40B4-BE49-F238E27FC236}">
                  <a16:creationId xmlns:a16="http://schemas.microsoft.com/office/drawing/2014/main" id="{B8391ED9-0962-D14E-95BB-434015116F46}"/>
                </a:ext>
              </a:extLst>
            </p:cNvPr>
            <p:cNvSpPr txBox="1"/>
            <p:nvPr/>
          </p:nvSpPr>
          <p:spPr>
            <a:xfrm>
              <a:off x="531100" y="883469"/>
              <a:ext cx="900952" cy="369332"/>
            </a:xfrm>
            <a:prstGeom prst="rect">
              <a:avLst/>
            </a:prstGeom>
            <a:noFill/>
          </p:spPr>
          <p:txBody>
            <a:bodyPr wrap="square" rtlCol="0">
              <a:spAutoFit/>
            </a:bodyPr>
            <a:lstStyle/>
            <a:p>
              <a:pPr algn="ctr"/>
              <a:r>
                <a:rPr lang="en-US" b="1" dirty="0" err="1"/>
                <a:t>celare</a:t>
              </a:r>
              <a:endParaRPr lang="en-US" b="1" dirty="0"/>
            </a:p>
          </p:txBody>
        </p:sp>
        <p:sp>
          <p:nvSpPr>
            <p:cNvPr id="166" name="TextBox 165">
              <a:extLst>
                <a:ext uri="{FF2B5EF4-FFF2-40B4-BE49-F238E27FC236}">
                  <a16:creationId xmlns:a16="http://schemas.microsoft.com/office/drawing/2014/main" id="{D0391D33-8375-4E4A-8F1E-9B025FBFF511}"/>
                </a:ext>
              </a:extLst>
            </p:cNvPr>
            <p:cNvSpPr txBox="1"/>
            <p:nvPr/>
          </p:nvSpPr>
          <p:spPr>
            <a:xfrm>
              <a:off x="2231362" y="2038892"/>
              <a:ext cx="857927" cy="369332"/>
            </a:xfrm>
            <a:prstGeom prst="rect">
              <a:avLst/>
            </a:prstGeom>
            <a:noFill/>
          </p:spPr>
          <p:txBody>
            <a:bodyPr wrap="none" rtlCol="0">
              <a:spAutoFit/>
            </a:bodyPr>
            <a:lstStyle/>
            <a:p>
              <a:pPr algn="ctr"/>
              <a:r>
                <a:rPr lang="en-US" b="1" dirty="0"/>
                <a:t>gladius</a:t>
              </a:r>
            </a:p>
          </p:txBody>
        </p:sp>
        <p:sp>
          <p:nvSpPr>
            <p:cNvPr id="167" name="TextBox 166">
              <a:extLst>
                <a:ext uri="{FF2B5EF4-FFF2-40B4-BE49-F238E27FC236}">
                  <a16:creationId xmlns:a16="http://schemas.microsoft.com/office/drawing/2014/main" id="{99703A95-6999-F749-9AB6-68E1D4F9AD0D}"/>
                </a:ext>
              </a:extLst>
            </p:cNvPr>
            <p:cNvSpPr txBox="1"/>
            <p:nvPr/>
          </p:nvSpPr>
          <p:spPr>
            <a:xfrm>
              <a:off x="122070" y="4101327"/>
              <a:ext cx="942848" cy="584775"/>
            </a:xfrm>
            <a:prstGeom prst="rect">
              <a:avLst/>
            </a:prstGeom>
            <a:noFill/>
          </p:spPr>
          <p:txBody>
            <a:bodyPr wrap="square" rtlCol="0">
              <a:spAutoFit/>
            </a:bodyPr>
            <a:lstStyle/>
            <a:p>
              <a:pPr algn="ctr"/>
              <a:r>
                <a:rPr lang="en-US" sz="1600" b="1" dirty="0" err="1"/>
                <a:t>aequus</a:t>
              </a:r>
              <a:r>
                <a:rPr lang="en-US" sz="1600" b="1" dirty="0"/>
                <a:t>/</a:t>
              </a:r>
            </a:p>
            <a:p>
              <a:pPr algn="ctr"/>
              <a:r>
                <a:rPr lang="en-US" sz="1600" b="1" dirty="0" err="1"/>
                <a:t>aequa</a:t>
              </a:r>
              <a:endParaRPr lang="en-US" sz="1600" b="1" dirty="0"/>
            </a:p>
          </p:txBody>
        </p:sp>
        <p:sp>
          <p:nvSpPr>
            <p:cNvPr id="168" name="TextBox 167">
              <a:extLst>
                <a:ext uri="{FF2B5EF4-FFF2-40B4-BE49-F238E27FC236}">
                  <a16:creationId xmlns:a16="http://schemas.microsoft.com/office/drawing/2014/main" id="{B7937A90-D81A-E448-A818-B8E63C8DD8B9}"/>
                </a:ext>
              </a:extLst>
            </p:cNvPr>
            <p:cNvSpPr txBox="1"/>
            <p:nvPr/>
          </p:nvSpPr>
          <p:spPr>
            <a:xfrm>
              <a:off x="1167028" y="3782578"/>
              <a:ext cx="879852" cy="338554"/>
            </a:xfrm>
            <a:prstGeom prst="rect">
              <a:avLst/>
            </a:prstGeom>
            <a:noFill/>
          </p:spPr>
          <p:txBody>
            <a:bodyPr wrap="square" rtlCol="0">
              <a:spAutoFit/>
            </a:bodyPr>
            <a:lstStyle/>
            <a:p>
              <a:pPr algn="ctr"/>
              <a:r>
                <a:rPr lang="en-US" sz="1600" b="1" dirty="0" err="1"/>
                <a:t>multus</a:t>
              </a:r>
              <a:r>
                <a:rPr lang="en-US" sz="1600" b="1" dirty="0"/>
                <a:t>/</a:t>
              </a:r>
            </a:p>
          </p:txBody>
        </p:sp>
        <p:pic>
          <p:nvPicPr>
            <p:cNvPr id="169" name="Picture 168" descr="A set of scales&#10;&#10;Description automatically generated with low confidence">
              <a:extLst>
                <a:ext uri="{FF2B5EF4-FFF2-40B4-BE49-F238E27FC236}">
                  <a16:creationId xmlns:a16="http://schemas.microsoft.com/office/drawing/2014/main" id="{AD8A76C4-2122-F547-8944-A682BE3A6C16}"/>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22823" y="3733405"/>
              <a:ext cx="508370" cy="471731"/>
            </a:xfrm>
            <a:prstGeom prst="rect">
              <a:avLst/>
            </a:prstGeom>
          </p:spPr>
        </p:pic>
        <p:sp>
          <p:nvSpPr>
            <p:cNvPr id="171" name="TextBox 170">
              <a:extLst>
                <a:ext uri="{FF2B5EF4-FFF2-40B4-BE49-F238E27FC236}">
                  <a16:creationId xmlns:a16="http://schemas.microsoft.com/office/drawing/2014/main" id="{583327F6-AB9E-424A-93DD-02F31C00CFAA}"/>
                </a:ext>
              </a:extLst>
            </p:cNvPr>
            <p:cNvSpPr txBox="1"/>
            <p:nvPr/>
          </p:nvSpPr>
          <p:spPr>
            <a:xfrm>
              <a:off x="912131" y="3657990"/>
              <a:ext cx="850400" cy="276999"/>
            </a:xfrm>
            <a:prstGeom prst="rect">
              <a:avLst/>
            </a:prstGeom>
            <a:noFill/>
          </p:spPr>
          <p:txBody>
            <a:bodyPr wrap="square" rtlCol="0">
              <a:spAutoFit/>
            </a:bodyPr>
            <a:lstStyle/>
            <a:p>
              <a:pPr algn="ctr"/>
              <a:r>
                <a:rPr lang="en-US" sz="1200" i="1" dirty="0">
                  <a:solidFill>
                    <a:schemeClr val="tx1">
                      <a:lumMod val="50000"/>
                      <a:lumOff val="50000"/>
                    </a:schemeClr>
                  </a:solidFill>
                </a:rPr>
                <a:t>adjectives</a:t>
              </a:r>
            </a:p>
          </p:txBody>
        </p:sp>
        <p:pic>
          <p:nvPicPr>
            <p:cNvPr id="172" name="Picture 171">
              <a:extLst>
                <a:ext uri="{FF2B5EF4-FFF2-40B4-BE49-F238E27FC236}">
                  <a16:creationId xmlns:a16="http://schemas.microsoft.com/office/drawing/2014/main" id="{3E659F97-63BF-624E-B4FA-BF64EDD3C7EC}"/>
                </a:ext>
              </a:extLst>
            </p:cNvPr>
            <p:cNvPicPr>
              <a:picLocks noChangeAspect="1"/>
            </p:cNvPicPr>
            <p:nvPr/>
          </p:nvPicPr>
          <p:blipFill>
            <a:blip r:embed="rId11"/>
            <a:stretch>
              <a:fillRect/>
            </a:stretch>
          </p:blipFill>
          <p:spPr>
            <a:xfrm>
              <a:off x="1091627" y="1931580"/>
              <a:ext cx="495719" cy="495719"/>
            </a:xfrm>
            <a:prstGeom prst="rect">
              <a:avLst/>
            </a:prstGeom>
          </p:spPr>
        </p:pic>
        <p:sp>
          <p:nvSpPr>
            <p:cNvPr id="173" name="TextBox 172">
              <a:extLst>
                <a:ext uri="{FF2B5EF4-FFF2-40B4-BE49-F238E27FC236}">
                  <a16:creationId xmlns:a16="http://schemas.microsoft.com/office/drawing/2014/main" id="{CB93CE29-8520-F048-871B-295BAA44379E}"/>
                </a:ext>
              </a:extLst>
            </p:cNvPr>
            <p:cNvSpPr txBox="1"/>
            <p:nvPr/>
          </p:nvSpPr>
          <p:spPr>
            <a:xfrm>
              <a:off x="1460957" y="2043531"/>
              <a:ext cx="575799" cy="369332"/>
            </a:xfrm>
            <a:prstGeom prst="rect">
              <a:avLst/>
            </a:prstGeom>
            <a:noFill/>
          </p:spPr>
          <p:txBody>
            <a:bodyPr wrap="none" rtlCol="0">
              <a:spAutoFit/>
            </a:bodyPr>
            <a:lstStyle/>
            <a:p>
              <a:pPr algn="ctr"/>
              <a:r>
                <a:rPr lang="en-US" b="1" dirty="0"/>
                <a:t>villa</a:t>
              </a:r>
            </a:p>
          </p:txBody>
        </p:sp>
        <p:sp>
          <p:nvSpPr>
            <p:cNvPr id="174" name="TextBox 173">
              <a:extLst>
                <a:ext uri="{FF2B5EF4-FFF2-40B4-BE49-F238E27FC236}">
                  <a16:creationId xmlns:a16="http://schemas.microsoft.com/office/drawing/2014/main" id="{C02316A8-01B1-0447-81DC-A969F94845F1}"/>
                </a:ext>
              </a:extLst>
            </p:cNvPr>
            <p:cNvSpPr txBox="1"/>
            <p:nvPr/>
          </p:nvSpPr>
          <p:spPr>
            <a:xfrm>
              <a:off x="1047351" y="3241130"/>
              <a:ext cx="1201780" cy="369332"/>
            </a:xfrm>
            <a:prstGeom prst="rect">
              <a:avLst/>
            </a:prstGeom>
            <a:noFill/>
          </p:spPr>
          <p:txBody>
            <a:bodyPr wrap="square" rtlCol="0">
              <a:spAutoFit/>
            </a:bodyPr>
            <a:lstStyle/>
            <a:p>
              <a:pPr algn="ctr"/>
              <a:r>
                <a:rPr lang="en-US" b="1" dirty="0" err="1"/>
                <a:t>regina</a:t>
              </a:r>
              <a:endParaRPr lang="en-US" b="1" dirty="0"/>
            </a:p>
          </p:txBody>
        </p:sp>
        <p:pic>
          <p:nvPicPr>
            <p:cNvPr id="175" name="Picture 174">
              <a:extLst>
                <a:ext uri="{FF2B5EF4-FFF2-40B4-BE49-F238E27FC236}">
                  <a16:creationId xmlns:a16="http://schemas.microsoft.com/office/drawing/2014/main" id="{EAE27A7A-BD24-744B-9E71-62C36F7C1C39}"/>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71622" y="2554417"/>
              <a:ext cx="405417" cy="392682"/>
            </a:xfrm>
            <a:prstGeom prst="rect">
              <a:avLst/>
            </a:prstGeom>
          </p:spPr>
        </p:pic>
        <p:sp>
          <p:nvSpPr>
            <p:cNvPr id="176" name="TextBox 175">
              <a:extLst>
                <a:ext uri="{FF2B5EF4-FFF2-40B4-BE49-F238E27FC236}">
                  <a16:creationId xmlns:a16="http://schemas.microsoft.com/office/drawing/2014/main" id="{FBEC70AD-85CB-8E47-9257-4CFD3A09A8A6}"/>
                </a:ext>
              </a:extLst>
            </p:cNvPr>
            <p:cNvSpPr txBox="1"/>
            <p:nvPr/>
          </p:nvSpPr>
          <p:spPr>
            <a:xfrm>
              <a:off x="2129929" y="1382140"/>
              <a:ext cx="951543" cy="369332"/>
            </a:xfrm>
            <a:prstGeom prst="rect">
              <a:avLst/>
            </a:prstGeom>
            <a:noFill/>
          </p:spPr>
          <p:txBody>
            <a:bodyPr wrap="none" rtlCol="0">
              <a:spAutoFit/>
            </a:bodyPr>
            <a:lstStyle/>
            <a:p>
              <a:pPr algn="ctr"/>
              <a:r>
                <a:rPr lang="en-US" b="1" dirty="0" err="1"/>
                <a:t>dormire</a:t>
              </a:r>
              <a:endParaRPr lang="en-US" b="1" dirty="0"/>
            </a:p>
          </p:txBody>
        </p:sp>
        <p:sp>
          <p:nvSpPr>
            <p:cNvPr id="177" name="Rounded Rectangle 176">
              <a:extLst>
                <a:ext uri="{FF2B5EF4-FFF2-40B4-BE49-F238E27FC236}">
                  <a16:creationId xmlns:a16="http://schemas.microsoft.com/office/drawing/2014/main" id="{2FA5491C-B504-6345-8D00-4EFB9C10A841}"/>
                </a:ext>
              </a:extLst>
            </p:cNvPr>
            <p:cNvSpPr/>
            <p:nvPr/>
          </p:nvSpPr>
          <p:spPr>
            <a:xfrm>
              <a:off x="115102" y="3705602"/>
              <a:ext cx="2010058" cy="966847"/>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Box 177">
              <a:extLst>
                <a:ext uri="{FF2B5EF4-FFF2-40B4-BE49-F238E27FC236}">
                  <a16:creationId xmlns:a16="http://schemas.microsoft.com/office/drawing/2014/main" id="{AE6C9476-BA2B-E44E-9126-6F076FA5439F}"/>
                </a:ext>
              </a:extLst>
            </p:cNvPr>
            <p:cNvSpPr txBox="1"/>
            <p:nvPr/>
          </p:nvSpPr>
          <p:spPr>
            <a:xfrm>
              <a:off x="975138" y="4714714"/>
              <a:ext cx="1349213" cy="276999"/>
            </a:xfrm>
            <a:prstGeom prst="rect">
              <a:avLst/>
            </a:prstGeom>
            <a:noFill/>
          </p:spPr>
          <p:txBody>
            <a:bodyPr wrap="square" rtlCol="0">
              <a:spAutoFit/>
            </a:bodyPr>
            <a:lstStyle/>
            <a:p>
              <a:pPr algn="ctr"/>
              <a:r>
                <a:rPr lang="en-US" sz="1200" i="1" dirty="0">
                  <a:solidFill>
                    <a:schemeClr val="tx1">
                      <a:lumMod val="50000"/>
                      <a:lumOff val="50000"/>
                    </a:schemeClr>
                  </a:solidFill>
                </a:rPr>
                <a:t>question words</a:t>
              </a:r>
            </a:p>
          </p:txBody>
        </p:sp>
        <p:sp>
          <p:nvSpPr>
            <p:cNvPr id="179" name="Rounded Rectangle 178">
              <a:extLst>
                <a:ext uri="{FF2B5EF4-FFF2-40B4-BE49-F238E27FC236}">
                  <a16:creationId xmlns:a16="http://schemas.microsoft.com/office/drawing/2014/main" id="{DB863DA0-90FE-AE45-9C41-3DF99999A0A8}"/>
                </a:ext>
              </a:extLst>
            </p:cNvPr>
            <p:cNvSpPr/>
            <p:nvPr/>
          </p:nvSpPr>
          <p:spPr>
            <a:xfrm>
              <a:off x="138582" y="4727025"/>
              <a:ext cx="2942890" cy="681603"/>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TextBox 179">
              <a:extLst>
                <a:ext uri="{FF2B5EF4-FFF2-40B4-BE49-F238E27FC236}">
                  <a16:creationId xmlns:a16="http://schemas.microsoft.com/office/drawing/2014/main" id="{5E58751B-2ACB-844D-A342-1A9A4D592AB9}"/>
                </a:ext>
              </a:extLst>
            </p:cNvPr>
            <p:cNvSpPr txBox="1"/>
            <p:nvPr/>
          </p:nvSpPr>
          <p:spPr>
            <a:xfrm>
              <a:off x="81674" y="4678143"/>
              <a:ext cx="659000" cy="338554"/>
            </a:xfrm>
            <a:prstGeom prst="rect">
              <a:avLst/>
            </a:prstGeom>
            <a:noFill/>
          </p:spPr>
          <p:txBody>
            <a:bodyPr wrap="square" rtlCol="0">
              <a:spAutoFit/>
            </a:bodyPr>
            <a:lstStyle/>
            <a:p>
              <a:pPr algn="ctr"/>
              <a:r>
                <a:rPr lang="en-US" sz="1600" b="1" dirty="0"/>
                <a:t>ubi</a:t>
              </a:r>
            </a:p>
          </p:txBody>
        </p:sp>
        <p:sp>
          <p:nvSpPr>
            <p:cNvPr id="181" name="TextBox 180">
              <a:extLst>
                <a:ext uri="{FF2B5EF4-FFF2-40B4-BE49-F238E27FC236}">
                  <a16:creationId xmlns:a16="http://schemas.microsoft.com/office/drawing/2014/main" id="{D02D61E5-DBF4-6A4E-9F31-03F80EC7E865}"/>
                </a:ext>
              </a:extLst>
            </p:cNvPr>
            <p:cNvSpPr txBox="1"/>
            <p:nvPr/>
          </p:nvSpPr>
          <p:spPr>
            <a:xfrm>
              <a:off x="1595577" y="4862428"/>
              <a:ext cx="1005427" cy="338554"/>
            </a:xfrm>
            <a:prstGeom prst="rect">
              <a:avLst/>
            </a:prstGeom>
            <a:noFill/>
          </p:spPr>
          <p:txBody>
            <a:bodyPr wrap="square" rtlCol="0">
              <a:spAutoFit/>
            </a:bodyPr>
            <a:lstStyle/>
            <a:p>
              <a:pPr algn="ctr"/>
              <a:r>
                <a:rPr lang="en-US" sz="1600" b="1" dirty="0"/>
                <a:t>quomodo</a:t>
              </a:r>
            </a:p>
          </p:txBody>
        </p:sp>
        <p:sp>
          <p:nvSpPr>
            <p:cNvPr id="182" name="TextBox 181">
              <a:extLst>
                <a:ext uri="{FF2B5EF4-FFF2-40B4-BE49-F238E27FC236}">
                  <a16:creationId xmlns:a16="http://schemas.microsoft.com/office/drawing/2014/main" id="{37E45214-11D3-AC4B-A215-86487C005087}"/>
                </a:ext>
              </a:extLst>
            </p:cNvPr>
            <p:cNvSpPr txBox="1"/>
            <p:nvPr/>
          </p:nvSpPr>
          <p:spPr>
            <a:xfrm>
              <a:off x="582547" y="4874004"/>
              <a:ext cx="659001" cy="338554"/>
            </a:xfrm>
            <a:prstGeom prst="rect">
              <a:avLst/>
            </a:prstGeom>
            <a:noFill/>
          </p:spPr>
          <p:txBody>
            <a:bodyPr wrap="square" rtlCol="0">
              <a:spAutoFit/>
            </a:bodyPr>
            <a:lstStyle/>
            <a:p>
              <a:pPr algn="ctr"/>
              <a:r>
                <a:rPr lang="en-US" sz="1600" b="1" dirty="0"/>
                <a:t>cur</a:t>
              </a:r>
            </a:p>
          </p:txBody>
        </p:sp>
        <p:sp>
          <p:nvSpPr>
            <p:cNvPr id="183" name="TextBox 182">
              <a:extLst>
                <a:ext uri="{FF2B5EF4-FFF2-40B4-BE49-F238E27FC236}">
                  <a16:creationId xmlns:a16="http://schemas.microsoft.com/office/drawing/2014/main" id="{7D194DAA-922C-4944-B5DF-E9597ED02563}"/>
                </a:ext>
              </a:extLst>
            </p:cNvPr>
            <p:cNvSpPr txBox="1"/>
            <p:nvPr/>
          </p:nvSpPr>
          <p:spPr>
            <a:xfrm>
              <a:off x="1109683" y="4955786"/>
              <a:ext cx="659001" cy="338554"/>
            </a:xfrm>
            <a:prstGeom prst="rect">
              <a:avLst/>
            </a:prstGeom>
            <a:noFill/>
          </p:spPr>
          <p:txBody>
            <a:bodyPr wrap="square" rtlCol="0">
              <a:spAutoFit/>
            </a:bodyPr>
            <a:lstStyle/>
            <a:p>
              <a:pPr algn="ctr"/>
              <a:r>
                <a:rPr lang="en-US" sz="1600" b="1" dirty="0" err="1"/>
                <a:t>quis</a:t>
              </a:r>
              <a:endParaRPr lang="en-US" sz="1600" b="1" dirty="0"/>
            </a:p>
          </p:txBody>
        </p:sp>
        <p:sp>
          <p:nvSpPr>
            <p:cNvPr id="184" name="TextBox 183">
              <a:extLst>
                <a:ext uri="{FF2B5EF4-FFF2-40B4-BE49-F238E27FC236}">
                  <a16:creationId xmlns:a16="http://schemas.microsoft.com/office/drawing/2014/main" id="{D86D2635-3BEA-F54E-BEB3-E773A6D12DDB}"/>
                </a:ext>
              </a:extLst>
            </p:cNvPr>
            <p:cNvSpPr txBox="1"/>
            <p:nvPr/>
          </p:nvSpPr>
          <p:spPr>
            <a:xfrm>
              <a:off x="2424705" y="4713918"/>
              <a:ext cx="659001" cy="338554"/>
            </a:xfrm>
            <a:prstGeom prst="rect">
              <a:avLst/>
            </a:prstGeom>
            <a:noFill/>
          </p:spPr>
          <p:txBody>
            <a:bodyPr wrap="square" rtlCol="0">
              <a:spAutoFit/>
            </a:bodyPr>
            <a:lstStyle/>
            <a:p>
              <a:pPr algn="ctr"/>
              <a:r>
                <a:rPr lang="en-US" sz="1600" b="1" dirty="0"/>
                <a:t>quid</a:t>
              </a:r>
            </a:p>
          </p:txBody>
        </p:sp>
        <p:sp>
          <p:nvSpPr>
            <p:cNvPr id="185" name="TextBox 184">
              <a:extLst>
                <a:ext uri="{FF2B5EF4-FFF2-40B4-BE49-F238E27FC236}">
                  <a16:creationId xmlns:a16="http://schemas.microsoft.com/office/drawing/2014/main" id="{F75587B7-9767-254F-A70C-CD07E5FEAC10}"/>
                </a:ext>
              </a:extLst>
            </p:cNvPr>
            <p:cNvSpPr txBox="1"/>
            <p:nvPr/>
          </p:nvSpPr>
          <p:spPr>
            <a:xfrm>
              <a:off x="127237" y="4841698"/>
              <a:ext cx="647165" cy="307777"/>
            </a:xfrm>
            <a:prstGeom prst="rect">
              <a:avLst/>
            </a:prstGeom>
            <a:noFill/>
          </p:spPr>
          <p:txBody>
            <a:bodyPr wrap="none" rtlCol="0">
              <a:spAutoFit/>
            </a:bodyPr>
            <a:lstStyle/>
            <a:p>
              <a:r>
                <a:rPr lang="en-US" sz="1400" dirty="0">
                  <a:solidFill>
                    <a:srgbClr val="7030A0"/>
                  </a:solidFill>
                </a:rPr>
                <a:t>where</a:t>
              </a:r>
            </a:p>
          </p:txBody>
        </p:sp>
        <p:sp>
          <p:nvSpPr>
            <p:cNvPr id="186" name="TextBox 185">
              <a:extLst>
                <a:ext uri="{FF2B5EF4-FFF2-40B4-BE49-F238E27FC236}">
                  <a16:creationId xmlns:a16="http://schemas.microsoft.com/office/drawing/2014/main" id="{E05AB26F-D32A-ED48-9080-A4ADFFB751C9}"/>
                </a:ext>
              </a:extLst>
            </p:cNvPr>
            <p:cNvSpPr txBox="1"/>
            <p:nvPr/>
          </p:nvSpPr>
          <p:spPr>
            <a:xfrm>
              <a:off x="1798860" y="5044880"/>
              <a:ext cx="501356" cy="307777"/>
            </a:xfrm>
            <a:prstGeom prst="rect">
              <a:avLst/>
            </a:prstGeom>
            <a:noFill/>
          </p:spPr>
          <p:txBody>
            <a:bodyPr wrap="none" rtlCol="0">
              <a:spAutoFit/>
            </a:bodyPr>
            <a:lstStyle/>
            <a:p>
              <a:r>
                <a:rPr lang="en-US" sz="1400" dirty="0">
                  <a:solidFill>
                    <a:srgbClr val="FF40FF"/>
                  </a:solidFill>
                </a:rPr>
                <a:t>how</a:t>
              </a:r>
            </a:p>
          </p:txBody>
        </p:sp>
        <p:sp>
          <p:nvSpPr>
            <p:cNvPr id="187" name="TextBox 186">
              <a:extLst>
                <a:ext uri="{FF2B5EF4-FFF2-40B4-BE49-F238E27FC236}">
                  <a16:creationId xmlns:a16="http://schemas.microsoft.com/office/drawing/2014/main" id="{97C03B4E-9BC2-CC4D-AE84-D0F269BC6E08}"/>
                </a:ext>
              </a:extLst>
            </p:cNvPr>
            <p:cNvSpPr txBox="1"/>
            <p:nvPr/>
          </p:nvSpPr>
          <p:spPr>
            <a:xfrm>
              <a:off x="650979" y="5064708"/>
              <a:ext cx="485902" cy="307777"/>
            </a:xfrm>
            <a:prstGeom prst="rect">
              <a:avLst/>
            </a:prstGeom>
            <a:noFill/>
          </p:spPr>
          <p:txBody>
            <a:bodyPr wrap="none" rtlCol="0">
              <a:spAutoFit/>
            </a:bodyPr>
            <a:lstStyle/>
            <a:p>
              <a:r>
                <a:rPr lang="en-US" sz="1400" dirty="0">
                  <a:solidFill>
                    <a:schemeClr val="accent2"/>
                  </a:solidFill>
                </a:rPr>
                <a:t>why</a:t>
              </a:r>
            </a:p>
          </p:txBody>
        </p:sp>
        <p:sp>
          <p:nvSpPr>
            <p:cNvPr id="188" name="TextBox 187">
              <a:extLst>
                <a:ext uri="{FF2B5EF4-FFF2-40B4-BE49-F238E27FC236}">
                  <a16:creationId xmlns:a16="http://schemas.microsoft.com/office/drawing/2014/main" id="{24030083-581F-E446-B686-04488F4C369B}"/>
                </a:ext>
              </a:extLst>
            </p:cNvPr>
            <p:cNvSpPr txBox="1"/>
            <p:nvPr/>
          </p:nvSpPr>
          <p:spPr>
            <a:xfrm>
              <a:off x="1222154" y="5176441"/>
              <a:ext cx="502061" cy="307777"/>
            </a:xfrm>
            <a:prstGeom prst="rect">
              <a:avLst/>
            </a:prstGeom>
            <a:noFill/>
          </p:spPr>
          <p:txBody>
            <a:bodyPr wrap="none" rtlCol="0">
              <a:spAutoFit/>
            </a:bodyPr>
            <a:lstStyle/>
            <a:p>
              <a:r>
                <a:rPr lang="en-US" sz="1400" dirty="0">
                  <a:solidFill>
                    <a:srgbClr val="00B0F0"/>
                  </a:solidFill>
                </a:rPr>
                <a:t>who</a:t>
              </a:r>
            </a:p>
          </p:txBody>
        </p:sp>
        <p:sp>
          <p:nvSpPr>
            <p:cNvPr id="189" name="TextBox 188">
              <a:extLst>
                <a:ext uri="{FF2B5EF4-FFF2-40B4-BE49-F238E27FC236}">
                  <a16:creationId xmlns:a16="http://schemas.microsoft.com/office/drawing/2014/main" id="{BE94C78C-AF5F-5F4D-B23A-574A5CEE9BAE}"/>
                </a:ext>
              </a:extLst>
            </p:cNvPr>
            <p:cNvSpPr txBox="1"/>
            <p:nvPr/>
          </p:nvSpPr>
          <p:spPr>
            <a:xfrm>
              <a:off x="2509755" y="4914627"/>
              <a:ext cx="553293" cy="307777"/>
            </a:xfrm>
            <a:prstGeom prst="rect">
              <a:avLst/>
            </a:prstGeom>
            <a:noFill/>
          </p:spPr>
          <p:txBody>
            <a:bodyPr wrap="none" rtlCol="0">
              <a:spAutoFit/>
            </a:bodyPr>
            <a:lstStyle/>
            <a:p>
              <a:r>
                <a:rPr lang="en-US" sz="1400" dirty="0">
                  <a:solidFill>
                    <a:srgbClr val="92D050"/>
                  </a:solidFill>
                </a:rPr>
                <a:t>what</a:t>
              </a:r>
            </a:p>
          </p:txBody>
        </p:sp>
        <p:pic>
          <p:nvPicPr>
            <p:cNvPr id="190" name="Picture 189">
              <a:extLst>
                <a:ext uri="{FF2B5EF4-FFF2-40B4-BE49-F238E27FC236}">
                  <a16:creationId xmlns:a16="http://schemas.microsoft.com/office/drawing/2014/main" id="{4C2CA1F0-FEE3-654F-8F51-844633A68389}"/>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81929" y="590007"/>
              <a:ext cx="428214" cy="422266"/>
            </a:xfrm>
            <a:prstGeom prst="rect">
              <a:avLst/>
            </a:prstGeom>
          </p:spPr>
        </p:pic>
        <p:pic>
          <p:nvPicPr>
            <p:cNvPr id="191" name="Picture 190" descr="A picture containing person, holding, small, young&#10;&#10;Description automatically generated">
              <a:extLst>
                <a:ext uri="{FF2B5EF4-FFF2-40B4-BE49-F238E27FC236}">
                  <a16:creationId xmlns:a16="http://schemas.microsoft.com/office/drawing/2014/main" id="{A9F5BE98-3304-AE46-A315-9688C10D1170}"/>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2133600" y="164886"/>
              <a:ext cx="718583" cy="718583"/>
            </a:xfrm>
            <a:prstGeom prst="rect">
              <a:avLst/>
            </a:prstGeom>
          </p:spPr>
        </p:pic>
        <p:pic>
          <p:nvPicPr>
            <p:cNvPr id="192" name="Picture 191">
              <a:extLst>
                <a:ext uri="{FF2B5EF4-FFF2-40B4-BE49-F238E27FC236}">
                  <a16:creationId xmlns:a16="http://schemas.microsoft.com/office/drawing/2014/main" id="{499785C9-A43E-B440-9C59-DC8BB960AEA5}"/>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1439183" y="830079"/>
              <a:ext cx="601288" cy="510528"/>
            </a:xfrm>
            <a:prstGeom prst="rect">
              <a:avLst/>
            </a:prstGeom>
          </p:spPr>
        </p:pic>
        <p:pic>
          <p:nvPicPr>
            <p:cNvPr id="193" name="Picture 192">
              <a:extLst>
                <a:ext uri="{FF2B5EF4-FFF2-40B4-BE49-F238E27FC236}">
                  <a16:creationId xmlns:a16="http://schemas.microsoft.com/office/drawing/2014/main" id="{A1B7F5EC-8604-474B-95B3-F0E199671D1A}"/>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2312406" y="1091792"/>
              <a:ext cx="509634" cy="401671"/>
            </a:xfrm>
            <a:prstGeom prst="rect">
              <a:avLst/>
            </a:prstGeom>
          </p:spPr>
        </p:pic>
        <p:pic>
          <p:nvPicPr>
            <p:cNvPr id="194" name="Picture 193">
              <a:extLst>
                <a:ext uri="{FF2B5EF4-FFF2-40B4-BE49-F238E27FC236}">
                  <a16:creationId xmlns:a16="http://schemas.microsoft.com/office/drawing/2014/main" id="{11B76564-4BD1-254C-BFF7-C92DEB162544}"/>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8864001">
              <a:off x="2256163" y="1705178"/>
              <a:ext cx="694705" cy="678778"/>
            </a:xfrm>
            <a:prstGeom prst="rect">
              <a:avLst/>
            </a:prstGeom>
          </p:spPr>
        </p:pic>
        <p:pic>
          <p:nvPicPr>
            <p:cNvPr id="195" name="Picture 194">
              <a:extLst>
                <a:ext uri="{FF2B5EF4-FFF2-40B4-BE49-F238E27FC236}">
                  <a16:creationId xmlns:a16="http://schemas.microsoft.com/office/drawing/2014/main" id="{30FA3E69-28D0-6C42-9743-C551DEC94E3D}"/>
                </a:ext>
              </a:extLst>
            </p:cNvPr>
            <p:cNvPicPr>
              <a:picLocks noChangeAspect="1"/>
            </p:cNvPicPr>
            <p:nvPr/>
          </p:nvPicPr>
          <p:blipFill>
            <a:blip r:embed="rId18"/>
            <a:stretch>
              <a:fillRect/>
            </a:stretch>
          </p:blipFill>
          <p:spPr>
            <a:xfrm>
              <a:off x="527629" y="2930660"/>
              <a:ext cx="441286" cy="460754"/>
            </a:xfrm>
            <a:prstGeom prst="rect">
              <a:avLst/>
            </a:prstGeom>
          </p:spPr>
        </p:pic>
        <p:pic>
          <p:nvPicPr>
            <p:cNvPr id="196" name="Picture 195" descr="A picture containing text, monitor, computer, electronics&#10;&#10;Description automatically generated">
              <a:extLst>
                <a:ext uri="{FF2B5EF4-FFF2-40B4-BE49-F238E27FC236}">
                  <a16:creationId xmlns:a16="http://schemas.microsoft.com/office/drawing/2014/main" id="{F061DDE0-CB88-3549-8674-82E37FA420B8}"/>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1065828" y="4113982"/>
              <a:ext cx="464257" cy="467722"/>
            </a:xfrm>
            <a:prstGeom prst="rect">
              <a:avLst/>
            </a:prstGeom>
          </p:spPr>
        </p:pic>
        <p:sp>
          <p:nvSpPr>
            <p:cNvPr id="197" name="Rectangle 196">
              <a:extLst>
                <a:ext uri="{FF2B5EF4-FFF2-40B4-BE49-F238E27FC236}">
                  <a16:creationId xmlns:a16="http://schemas.microsoft.com/office/drawing/2014/main" id="{EB7CB1B5-014C-634D-AC85-851BB636C307}"/>
                </a:ext>
              </a:extLst>
            </p:cNvPr>
            <p:cNvSpPr/>
            <p:nvPr/>
          </p:nvSpPr>
          <p:spPr>
            <a:xfrm>
              <a:off x="1473184" y="4019309"/>
              <a:ext cx="681212" cy="338554"/>
            </a:xfrm>
            <a:prstGeom prst="rect">
              <a:avLst/>
            </a:prstGeom>
          </p:spPr>
          <p:txBody>
            <a:bodyPr wrap="none">
              <a:spAutoFit/>
            </a:bodyPr>
            <a:lstStyle/>
            <a:p>
              <a:r>
                <a:rPr lang="en-US" sz="1600" b="1" dirty="0" err="1"/>
                <a:t>multa</a:t>
              </a:r>
              <a:endParaRPr lang="en-US" sz="1600" dirty="0"/>
            </a:p>
          </p:txBody>
        </p:sp>
      </p:grpSp>
      <p:grpSp>
        <p:nvGrpSpPr>
          <p:cNvPr id="5" name="Group 4">
            <a:extLst>
              <a:ext uri="{FF2B5EF4-FFF2-40B4-BE49-F238E27FC236}">
                <a16:creationId xmlns:a16="http://schemas.microsoft.com/office/drawing/2014/main" id="{4E673811-4D3C-6945-97D2-4EA9E5B8F6E8}"/>
              </a:ext>
            </a:extLst>
          </p:cNvPr>
          <p:cNvGrpSpPr/>
          <p:nvPr/>
        </p:nvGrpSpPr>
        <p:grpSpPr>
          <a:xfrm>
            <a:off x="4171894" y="1250540"/>
            <a:ext cx="6235210" cy="1830175"/>
            <a:chOff x="4171894" y="1250540"/>
            <a:chExt cx="6235210" cy="1830175"/>
          </a:xfrm>
        </p:grpSpPr>
        <p:sp>
          <p:nvSpPr>
            <p:cNvPr id="170" name="TextBox 169">
              <a:extLst>
                <a:ext uri="{FF2B5EF4-FFF2-40B4-BE49-F238E27FC236}">
                  <a16:creationId xmlns:a16="http://schemas.microsoft.com/office/drawing/2014/main" id="{022861E9-C6DF-8A4B-92CF-2FB6FE3DC2AC}"/>
                </a:ext>
              </a:extLst>
            </p:cNvPr>
            <p:cNvSpPr txBox="1"/>
            <p:nvPr/>
          </p:nvSpPr>
          <p:spPr>
            <a:xfrm>
              <a:off x="5007067" y="1250540"/>
              <a:ext cx="3408730" cy="1015663"/>
            </a:xfrm>
            <a:prstGeom prst="rect">
              <a:avLst/>
            </a:prstGeom>
            <a:noFill/>
          </p:spPr>
          <p:txBody>
            <a:bodyPr wrap="square" rtlCol="0">
              <a:spAutoFit/>
            </a:bodyPr>
            <a:lstStyle/>
            <a:p>
              <a:r>
                <a:rPr lang="en-US" sz="6000" b="1" dirty="0"/>
                <a:t>ubi pater</a:t>
              </a:r>
            </a:p>
          </p:txBody>
        </p:sp>
        <p:sp>
          <p:nvSpPr>
            <p:cNvPr id="135" name="TextBox 134">
              <a:extLst>
                <a:ext uri="{FF2B5EF4-FFF2-40B4-BE49-F238E27FC236}">
                  <a16:creationId xmlns:a16="http://schemas.microsoft.com/office/drawing/2014/main" id="{651EA856-7F82-1C4B-80D7-D9CF07AA3F7A}"/>
                </a:ext>
              </a:extLst>
            </p:cNvPr>
            <p:cNvSpPr txBox="1"/>
            <p:nvPr/>
          </p:nvSpPr>
          <p:spPr>
            <a:xfrm>
              <a:off x="9062543" y="2038892"/>
              <a:ext cx="1344561" cy="1015663"/>
            </a:xfrm>
            <a:prstGeom prst="rect">
              <a:avLst/>
            </a:prstGeom>
            <a:noFill/>
          </p:spPr>
          <p:txBody>
            <a:bodyPr wrap="square" rtlCol="0">
              <a:spAutoFit/>
            </a:bodyPr>
            <a:lstStyle/>
            <a:p>
              <a:r>
                <a:rPr lang="en-US" sz="6000" b="1" dirty="0"/>
                <a:t>?</a:t>
              </a:r>
              <a:endParaRPr lang="en-US" sz="6000" b="1" dirty="0">
                <a:solidFill>
                  <a:srgbClr val="C00000"/>
                </a:solidFill>
              </a:endParaRPr>
            </a:p>
          </p:txBody>
        </p:sp>
        <p:sp>
          <p:nvSpPr>
            <p:cNvPr id="204" name="TextBox 203">
              <a:extLst>
                <a:ext uri="{FF2B5EF4-FFF2-40B4-BE49-F238E27FC236}">
                  <a16:creationId xmlns:a16="http://schemas.microsoft.com/office/drawing/2014/main" id="{C3F2BBB6-6891-004F-A2CF-55132B148E58}"/>
                </a:ext>
              </a:extLst>
            </p:cNvPr>
            <p:cNvSpPr txBox="1"/>
            <p:nvPr/>
          </p:nvSpPr>
          <p:spPr>
            <a:xfrm>
              <a:off x="4171894" y="2065052"/>
              <a:ext cx="3408730" cy="1015663"/>
            </a:xfrm>
            <a:prstGeom prst="rect">
              <a:avLst/>
            </a:prstGeom>
            <a:noFill/>
          </p:spPr>
          <p:txBody>
            <a:bodyPr wrap="square" rtlCol="0">
              <a:spAutoFit/>
            </a:bodyPr>
            <a:lstStyle/>
            <a:p>
              <a:r>
                <a:rPr lang="en-US" sz="6000" b="1" dirty="0" err="1"/>
                <a:t>gladium</a:t>
              </a:r>
              <a:endParaRPr lang="en-US" sz="6000" b="1" dirty="0"/>
            </a:p>
          </p:txBody>
        </p:sp>
      </p:grpSp>
      <p:grpSp>
        <p:nvGrpSpPr>
          <p:cNvPr id="3" name="Group 2">
            <a:extLst>
              <a:ext uri="{FF2B5EF4-FFF2-40B4-BE49-F238E27FC236}">
                <a16:creationId xmlns:a16="http://schemas.microsoft.com/office/drawing/2014/main" id="{45F0531D-72DC-9A4D-819A-E665C83A8D8E}"/>
              </a:ext>
            </a:extLst>
          </p:cNvPr>
          <p:cNvGrpSpPr/>
          <p:nvPr/>
        </p:nvGrpSpPr>
        <p:grpSpPr>
          <a:xfrm>
            <a:off x="3939696" y="1273665"/>
            <a:ext cx="6210145" cy="2692439"/>
            <a:chOff x="3939696" y="1757765"/>
            <a:chExt cx="6210145" cy="2692439"/>
          </a:xfrm>
        </p:grpSpPr>
        <p:sp>
          <p:nvSpPr>
            <p:cNvPr id="205" name="TextBox 204">
              <a:extLst>
                <a:ext uri="{FF2B5EF4-FFF2-40B4-BE49-F238E27FC236}">
                  <a16:creationId xmlns:a16="http://schemas.microsoft.com/office/drawing/2014/main" id="{97BDD6AD-D7D7-584F-843B-AC221AD63625}"/>
                </a:ext>
              </a:extLst>
            </p:cNvPr>
            <p:cNvSpPr txBox="1"/>
            <p:nvPr/>
          </p:nvSpPr>
          <p:spPr>
            <a:xfrm>
              <a:off x="3939696" y="3434541"/>
              <a:ext cx="5101376" cy="1015663"/>
            </a:xfrm>
            <a:prstGeom prst="rect">
              <a:avLst/>
            </a:prstGeom>
            <a:noFill/>
          </p:spPr>
          <p:txBody>
            <a:bodyPr wrap="square" rtlCol="0">
              <a:spAutoFit/>
            </a:bodyPr>
            <a:lstStyle/>
            <a:p>
              <a:pPr algn="r"/>
              <a:r>
                <a:rPr lang="en-US" sz="6000" b="1" dirty="0" err="1"/>
                <a:t>rogav</a:t>
              </a:r>
              <a:r>
                <a:rPr lang="en-US" sz="6000" b="1" dirty="0" err="1">
                  <a:solidFill>
                    <a:srgbClr val="C00000"/>
                  </a:solidFill>
                </a:rPr>
                <a:t>it</a:t>
              </a:r>
              <a:r>
                <a:rPr lang="en-US" sz="6000" b="1" dirty="0"/>
                <a:t> mater.</a:t>
              </a:r>
            </a:p>
          </p:txBody>
        </p:sp>
        <p:sp>
          <p:nvSpPr>
            <p:cNvPr id="206" name="TextBox 205">
              <a:extLst>
                <a:ext uri="{FF2B5EF4-FFF2-40B4-BE49-F238E27FC236}">
                  <a16:creationId xmlns:a16="http://schemas.microsoft.com/office/drawing/2014/main" id="{A20F8920-2F57-BA41-B29B-886B88D9E450}"/>
                </a:ext>
              </a:extLst>
            </p:cNvPr>
            <p:cNvSpPr txBox="1"/>
            <p:nvPr/>
          </p:nvSpPr>
          <p:spPr>
            <a:xfrm>
              <a:off x="4580727" y="1757765"/>
              <a:ext cx="628107" cy="1015663"/>
            </a:xfrm>
            <a:prstGeom prst="rect">
              <a:avLst/>
            </a:prstGeom>
            <a:noFill/>
          </p:spPr>
          <p:txBody>
            <a:bodyPr wrap="square" rtlCol="0">
              <a:spAutoFit/>
            </a:bodyPr>
            <a:lstStyle/>
            <a:p>
              <a:r>
                <a:rPr lang="en-US" sz="6000" b="1" dirty="0"/>
                <a:t>“</a:t>
              </a:r>
            </a:p>
          </p:txBody>
        </p:sp>
        <p:sp>
          <p:nvSpPr>
            <p:cNvPr id="207" name="TextBox 206">
              <a:extLst>
                <a:ext uri="{FF2B5EF4-FFF2-40B4-BE49-F238E27FC236}">
                  <a16:creationId xmlns:a16="http://schemas.microsoft.com/office/drawing/2014/main" id="{5AB2B43F-38F9-B546-B9FA-713151131241}"/>
                </a:ext>
              </a:extLst>
            </p:cNvPr>
            <p:cNvSpPr txBox="1"/>
            <p:nvPr/>
          </p:nvSpPr>
          <p:spPr>
            <a:xfrm>
              <a:off x="9521734" y="2511246"/>
              <a:ext cx="628107" cy="1015663"/>
            </a:xfrm>
            <a:prstGeom prst="rect">
              <a:avLst/>
            </a:prstGeom>
            <a:noFill/>
          </p:spPr>
          <p:txBody>
            <a:bodyPr wrap="square" rtlCol="0">
              <a:spAutoFit/>
            </a:bodyPr>
            <a:lstStyle/>
            <a:p>
              <a:r>
                <a:rPr lang="en-US" sz="6000" b="1" dirty="0"/>
                <a:t>”</a:t>
              </a:r>
            </a:p>
          </p:txBody>
        </p:sp>
      </p:grpSp>
    </p:spTree>
    <p:extLst>
      <p:ext uri="{BB962C8B-B14F-4D97-AF65-F5344CB8AC3E}">
        <p14:creationId xmlns:p14="http://schemas.microsoft.com/office/powerpoint/2010/main" val="88391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dissolve">
                                      <p:cBhvr>
                                        <p:cTn id="7" dur="5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9"/>
                                        </p:tgtEl>
                                        <p:attrNameLst>
                                          <p:attrName>style.visibility</p:attrName>
                                        </p:attrNameLst>
                                      </p:cBhvr>
                                      <p:to>
                                        <p:strVal val="visible"/>
                                      </p:to>
                                    </p:set>
                                    <p:anim calcmode="lin" valueType="num">
                                      <p:cBhvr additive="base">
                                        <p:cTn id="12" dur="500" fill="hold"/>
                                        <p:tgtEl>
                                          <p:spTgt spid="89"/>
                                        </p:tgtEl>
                                        <p:attrNameLst>
                                          <p:attrName>ppt_x</p:attrName>
                                        </p:attrNameLst>
                                      </p:cBhvr>
                                      <p:tavLst>
                                        <p:tav tm="0">
                                          <p:val>
                                            <p:strVal val="#ppt_x"/>
                                          </p:val>
                                        </p:tav>
                                        <p:tav tm="100000">
                                          <p:val>
                                            <p:strVal val="#ppt_x"/>
                                          </p:val>
                                        </p:tav>
                                      </p:tavLst>
                                    </p:anim>
                                    <p:anim calcmode="lin" valueType="num">
                                      <p:cBhvr additive="base">
                                        <p:cTn id="13"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36"/>
                                        </p:tgtEl>
                                        <p:attrNameLst>
                                          <p:attrName>style.visibility</p:attrName>
                                        </p:attrNameLst>
                                      </p:cBhvr>
                                      <p:to>
                                        <p:strVal val="visible"/>
                                      </p:to>
                                    </p:set>
                                    <p:anim calcmode="lin" valueType="num">
                                      <p:cBhvr additive="base">
                                        <p:cTn id="26" dur="500" fill="hold"/>
                                        <p:tgtEl>
                                          <p:spTgt spid="136"/>
                                        </p:tgtEl>
                                        <p:attrNameLst>
                                          <p:attrName>ppt_x</p:attrName>
                                        </p:attrNameLst>
                                      </p:cBhvr>
                                      <p:tavLst>
                                        <p:tav tm="0">
                                          <p:val>
                                            <p:strVal val="#ppt_x"/>
                                          </p:val>
                                        </p:tav>
                                        <p:tav tm="100000">
                                          <p:val>
                                            <p:strVal val="#ppt_x"/>
                                          </p:val>
                                        </p:tav>
                                      </p:tavLst>
                                    </p:anim>
                                    <p:anim calcmode="lin" valueType="num">
                                      <p:cBhvr additive="base">
                                        <p:cTn id="27" dur="500" fill="hold"/>
                                        <p:tgtEl>
                                          <p:spTgt spid="1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136" grpId="0"/>
      <p:bldP spid="1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31F9D4-6338-6441-991D-93731C180924}"/>
              </a:ext>
            </a:extLst>
          </p:cNvPr>
          <p:cNvSpPr txBox="1"/>
          <p:nvPr/>
        </p:nvSpPr>
        <p:spPr>
          <a:xfrm>
            <a:off x="7017712" y="2554601"/>
            <a:ext cx="2544073" cy="1015663"/>
          </a:xfrm>
          <a:prstGeom prst="rect">
            <a:avLst/>
          </a:prstGeom>
          <a:noFill/>
        </p:spPr>
        <p:txBody>
          <a:bodyPr wrap="square" rtlCol="0">
            <a:spAutoFit/>
          </a:bodyPr>
          <a:lstStyle/>
          <a:p>
            <a:r>
              <a:rPr lang="en-US" sz="6000" b="1" dirty="0" err="1"/>
              <a:t>era</a:t>
            </a:r>
            <a:r>
              <a:rPr lang="en-US" sz="6000" b="1" dirty="0" err="1">
                <a:solidFill>
                  <a:srgbClr val="C00000"/>
                </a:solidFill>
              </a:rPr>
              <a:t>nt</a:t>
            </a:r>
            <a:endParaRPr lang="en-US" sz="6000" b="1" dirty="0">
              <a:solidFill>
                <a:srgbClr val="C00000"/>
              </a:solidFill>
            </a:endParaRPr>
          </a:p>
        </p:txBody>
      </p:sp>
      <p:sp>
        <p:nvSpPr>
          <p:cNvPr id="68" name="Subtitle 2">
            <a:extLst>
              <a:ext uri="{FF2B5EF4-FFF2-40B4-BE49-F238E27FC236}">
                <a16:creationId xmlns:a16="http://schemas.microsoft.com/office/drawing/2014/main" id="{10F79807-594A-A943-8ADB-21D12ADFBC64}"/>
              </a:ext>
            </a:extLst>
          </p:cNvPr>
          <p:cNvSpPr txBox="1">
            <a:spLocks/>
          </p:cNvSpPr>
          <p:nvPr/>
        </p:nvSpPr>
        <p:spPr>
          <a:xfrm>
            <a:off x="95495" y="6545098"/>
            <a:ext cx="4223916" cy="3501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graphicFrame>
        <p:nvGraphicFramePr>
          <p:cNvPr id="62" name="Table 11">
            <a:extLst>
              <a:ext uri="{FF2B5EF4-FFF2-40B4-BE49-F238E27FC236}">
                <a16:creationId xmlns:a16="http://schemas.microsoft.com/office/drawing/2014/main" id="{74458BA9-F869-C74F-841F-FDE23A677374}"/>
              </a:ext>
            </a:extLst>
          </p:cNvPr>
          <p:cNvGraphicFramePr>
            <a:graphicFrameLocks noGrp="1"/>
          </p:cNvGraphicFramePr>
          <p:nvPr/>
        </p:nvGraphicFramePr>
        <p:xfrm>
          <a:off x="3197138" y="5830111"/>
          <a:ext cx="2164954" cy="911316"/>
        </p:xfrm>
        <a:graphic>
          <a:graphicData uri="http://schemas.openxmlformats.org/drawingml/2006/table">
            <a:tbl>
              <a:tblPr firstRow="1" bandRow="1">
                <a:tableStyleId>{5940675A-B579-460E-94D1-54222C63F5DA}</a:tableStyleId>
              </a:tblPr>
              <a:tblGrid>
                <a:gridCol w="736068">
                  <a:extLst>
                    <a:ext uri="{9D8B030D-6E8A-4147-A177-3AD203B41FA5}">
                      <a16:colId xmlns:a16="http://schemas.microsoft.com/office/drawing/2014/main" val="3344248031"/>
                    </a:ext>
                  </a:extLst>
                </a:gridCol>
                <a:gridCol w="346408">
                  <a:extLst>
                    <a:ext uri="{9D8B030D-6E8A-4147-A177-3AD203B41FA5}">
                      <a16:colId xmlns:a16="http://schemas.microsoft.com/office/drawing/2014/main" val="3798047128"/>
                    </a:ext>
                  </a:extLst>
                </a:gridCol>
                <a:gridCol w="541239">
                  <a:extLst>
                    <a:ext uri="{9D8B030D-6E8A-4147-A177-3AD203B41FA5}">
                      <a16:colId xmlns:a16="http://schemas.microsoft.com/office/drawing/2014/main" val="2283093568"/>
                    </a:ext>
                  </a:extLst>
                </a:gridCol>
                <a:gridCol w="541239">
                  <a:extLst>
                    <a:ext uri="{9D8B030D-6E8A-4147-A177-3AD203B41FA5}">
                      <a16:colId xmlns:a16="http://schemas.microsoft.com/office/drawing/2014/main" val="1688037205"/>
                    </a:ext>
                  </a:extLst>
                </a:gridCol>
              </a:tblGrid>
              <a:tr h="232652">
                <a:tc gridSpan="4">
                  <a:txBody>
                    <a:bodyPr/>
                    <a:lstStyle/>
                    <a:p>
                      <a:pPr algn="ctr"/>
                      <a:r>
                        <a:rPr lang="en-US" sz="1400" i="1" dirty="0"/>
                        <a:t>present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 o</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3" name="Table 11">
            <a:extLst>
              <a:ext uri="{FF2B5EF4-FFF2-40B4-BE49-F238E27FC236}">
                <a16:creationId xmlns:a16="http://schemas.microsoft.com/office/drawing/2014/main" id="{96F87485-DBAE-7A40-BE68-D0AF67AF9D22}"/>
              </a:ext>
            </a:extLst>
          </p:cNvPr>
          <p:cNvGraphicFramePr>
            <a:graphicFrameLocks noGrp="1"/>
          </p:cNvGraphicFramePr>
          <p:nvPr/>
        </p:nvGraphicFramePr>
        <p:xfrm>
          <a:off x="5747433" y="5827142"/>
          <a:ext cx="2164954" cy="911316"/>
        </p:xfrm>
        <a:graphic>
          <a:graphicData uri="http://schemas.openxmlformats.org/drawingml/2006/table">
            <a:tbl>
              <a:tblPr firstRow="1" bandRow="1">
                <a:tableStyleId>{5940675A-B579-460E-94D1-54222C63F5DA}</a:tableStyleId>
              </a:tblPr>
              <a:tblGrid>
                <a:gridCol w="590311">
                  <a:extLst>
                    <a:ext uri="{9D8B030D-6E8A-4147-A177-3AD203B41FA5}">
                      <a16:colId xmlns:a16="http://schemas.microsoft.com/office/drawing/2014/main" val="3344248031"/>
                    </a:ext>
                  </a:extLst>
                </a:gridCol>
                <a:gridCol w="535823">
                  <a:extLst>
                    <a:ext uri="{9D8B030D-6E8A-4147-A177-3AD203B41FA5}">
                      <a16:colId xmlns:a16="http://schemas.microsoft.com/office/drawing/2014/main" val="3798047128"/>
                    </a:ext>
                  </a:extLst>
                </a:gridCol>
                <a:gridCol w="446518">
                  <a:extLst>
                    <a:ext uri="{9D8B030D-6E8A-4147-A177-3AD203B41FA5}">
                      <a16:colId xmlns:a16="http://schemas.microsoft.com/office/drawing/2014/main" val="2283093568"/>
                    </a:ext>
                  </a:extLst>
                </a:gridCol>
                <a:gridCol w="592302">
                  <a:extLst>
                    <a:ext uri="{9D8B030D-6E8A-4147-A177-3AD203B41FA5}">
                      <a16:colId xmlns:a16="http://schemas.microsoft.com/office/drawing/2014/main" val="1688037205"/>
                    </a:ext>
                  </a:extLst>
                </a:gridCol>
              </a:tblGrid>
              <a:tr h="232652">
                <a:tc gridSpan="4">
                  <a:txBody>
                    <a:bodyPr/>
                    <a:lstStyle/>
                    <a:p>
                      <a:pPr algn="ctr"/>
                      <a:r>
                        <a:rPr lang="en-US" sz="1400" i="1" dirty="0"/>
                        <a:t>past continuous</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bam</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bas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bat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4" name="Table 11">
            <a:extLst>
              <a:ext uri="{FF2B5EF4-FFF2-40B4-BE49-F238E27FC236}">
                <a16:creationId xmlns:a16="http://schemas.microsoft.com/office/drawing/2014/main" id="{D70D6EAF-6F10-6A46-9A7A-03DC7ADD9884}"/>
              </a:ext>
            </a:extLst>
          </p:cNvPr>
          <p:cNvGraphicFramePr>
            <a:graphicFrameLocks noGrp="1"/>
          </p:cNvGraphicFramePr>
          <p:nvPr/>
        </p:nvGraphicFramePr>
        <p:xfrm>
          <a:off x="8310244" y="5827142"/>
          <a:ext cx="2164955" cy="911316"/>
        </p:xfrm>
        <a:graphic>
          <a:graphicData uri="http://schemas.openxmlformats.org/drawingml/2006/table">
            <a:tbl>
              <a:tblPr firstRow="1" bandRow="1">
                <a:tableStyleId>{5940675A-B579-460E-94D1-54222C63F5DA}</a:tableStyleId>
              </a:tblPr>
              <a:tblGrid>
                <a:gridCol w="622367">
                  <a:extLst>
                    <a:ext uri="{9D8B030D-6E8A-4147-A177-3AD203B41FA5}">
                      <a16:colId xmlns:a16="http://schemas.microsoft.com/office/drawing/2014/main" val="3344248031"/>
                    </a:ext>
                  </a:extLst>
                </a:gridCol>
                <a:gridCol w="424210">
                  <a:extLst>
                    <a:ext uri="{9D8B030D-6E8A-4147-A177-3AD203B41FA5}">
                      <a16:colId xmlns:a16="http://schemas.microsoft.com/office/drawing/2014/main" val="3798047128"/>
                    </a:ext>
                  </a:extLst>
                </a:gridCol>
                <a:gridCol w="419277">
                  <a:extLst>
                    <a:ext uri="{9D8B030D-6E8A-4147-A177-3AD203B41FA5}">
                      <a16:colId xmlns:a16="http://schemas.microsoft.com/office/drawing/2014/main" val="2283093568"/>
                    </a:ext>
                  </a:extLst>
                </a:gridCol>
                <a:gridCol w="699101">
                  <a:extLst>
                    <a:ext uri="{9D8B030D-6E8A-4147-A177-3AD203B41FA5}">
                      <a16:colId xmlns:a16="http://schemas.microsoft.com/office/drawing/2014/main" val="1688037205"/>
                    </a:ext>
                  </a:extLst>
                </a:gridCol>
              </a:tblGrid>
              <a:tr h="232652">
                <a:tc gridSpan="4">
                  <a:txBody>
                    <a:bodyPr/>
                    <a:lstStyle/>
                    <a:p>
                      <a:pPr algn="ctr"/>
                      <a:r>
                        <a:rPr lang="en-US" sz="1400" i="1" dirty="0"/>
                        <a:t>simple past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err="1">
                          <a:solidFill>
                            <a:schemeClr val="accent1"/>
                          </a:solidFill>
                        </a:rPr>
                        <a:t>i</a:t>
                      </a:r>
                      <a:endParaRPr lang="en-US" sz="1400" b="1" dirty="0">
                        <a:solidFill>
                          <a:schemeClr val="accent1"/>
                        </a:solidFill>
                      </a:endParaRP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imus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err="1">
                          <a:solidFill>
                            <a:schemeClr val="accent6"/>
                          </a:solidFill>
                        </a:rPr>
                        <a:t>isti</a:t>
                      </a:r>
                      <a:endParaRPr lang="en-US" sz="1400" b="1" dirty="0">
                        <a:solidFill>
                          <a:schemeClr val="accent6"/>
                        </a:solidFill>
                      </a:endParaRP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err="1">
                          <a:solidFill>
                            <a:schemeClr val="accent6"/>
                          </a:solidFill>
                        </a:rPr>
                        <a:t>istis</a:t>
                      </a:r>
                      <a:endParaRPr lang="en-US" sz="1400" b="1" dirty="0">
                        <a:solidFill>
                          <a:schemeClr val="accent6"/>
                        </a:solidFill>
                      </a:endParaRP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it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erunt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sp>
        <p:nvSpPr>
          <p:cNvPr id="166" name="TextBox 165">
            <a:extLst>
              <a:ext uri="{FF2B5EF4-FFF2-40B4-BE49-F238E27FC236}">
                <a16:creationId xmlns:a16="http://schemas.microsoft.com/office/drawing/2014/main" id="{82920EFB-2335-3447-B4CD-97841F635A9E}"/>
              </a:ext>
            </a:extLst>
          </p:cNvPr>
          <p:cNvSpPr txBox="1"/>
          <p:nvPr/>
        </p:nvSpPr>
        <p:spPr>
          <a:xfrm>
            <a:off x="3289193" y="3329429"/>
            <a:ext cx="8902807" cy="1938992"/>
          </a:xfrm>
          <a:prstGeom prst="rect">
            <a:avLst/>
          </a:prstGeom>
          <a:noFill/>
        </p:spPr>
        <p:txBody>
          <a:bodyPr wrap="square" rtlCol="0">
            <a:spAutoFit/>
          </a:bodyPr>
          <a:lstStyle/>
          <a:p>
            <a:r>
              <a:rPr lang="en-US" sz="6000" b="1" dirty="0"/>
              <a:t>populum </a:t>
            </a:r>
            <a:r>
              <a:rPr lang="en-US" sz="6000" b="1" dirty="0" err="1"/>
              <a:t>cura</a:t>
            </a:r>
            <a:r>
              <a:rPr lang="en-US" sz="6000" b="1" dirty="0" err="1">
                <a:solidFill>
                  <a:srgbClr val="C00000"/>
                </a:solidFill>
              </a:rPr>
              <a:t>bant</a:t>
            </a:r>
            <a:r>
              <a:rPr lang="en-US" sz="6000" b="1" dirty="0"/>
              <a:t> et </a:t>
            </a:r>
          </a:p>
          <a:p>
            <a:r>
              <a:rPr lang="en-US" sz="6000" b="1" dirty="0" err="1"/>
              <a:t>multas</a:t>
            </a:r>
            <a:r>
              <a:rPr lang="en-US" sz="6000" b="1" dirty="0"/>
              <a:t> villas </a:t>
            </a:r>
            <a:r>
              <a:rPr lang="en-US" sz="6000" b="1" dirty="0" err="1"/>
              <a:t>aedificav</a:t>
            </a:r>
            <a:r>
              <a:rPr lang="en-US" sz="6000" b="1" dirty="0" err="1">
                <a:solidFill>
                  <a:srgbClr val="C00000"/>
                </a:solidFill>
              </a:rPr>
              <a:t>erunt</a:t>
            </a:r>
            <a:endParaRPr lang="en-US" sz="6000" b="1" dirty="0">
              <a:solidFill>
                <a:srgbClr val="C00000"/>
              </a:solidFill>
            </a:endParaRPr>
          </a:p>
        </p:txBody>
      </p:sp>
      <p:pic>
        <p:nvPicPr>
          <p:cNvPr id="130" name="Picture 129" descr="A picture containing drawing&#10;&#10;Description automatically generated">
            <a:extLst>
              <a:ext uri="{FF2B5EF4-FFF2-40B4-BE49-F238E27FC236}">
                <a16:creationId xmlns:a16="http://schemas.microsoft.com/office/drawing/2014/main" id="{1C958E41-410D-8346-A051-AE07C8E59FE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64258" y="403002"/>
            <a:ext cx="775394" cy="834286"/>
          </a:xfrm>
          <a:prstGeom prst="rect">
            <a:avLst/>
          </a:prstGeom>
        </p:spPr>
      </p:pic>
      <p:sp>
        <p:nvSpPr>
          <p:cNvPr id="131" name="Title 4">
            <a:extLst>
              <a:ext uri="{FF2B5EF4-FFF2-40B4-BE49-F238E27FC236}">
                <a16:creationId xmlns:a16="http://schemas.microsoft.com/office/drawing/2014/main" id="{CC20428D-A402-FD44-B124-8665077102F4}"/>
              </a:ext>
            </a:extLst>
          </p:cNvPr>
          <p:cNvSpPr>
            <a:spLocks noGrp="1"/>
          </p:cNvSpPr>
          <p:nvPr>
            <p:ph type="title"/>
          </p:nvPr>
        </p:nvSpPr>
        <p:spPr>
          <a:xfrm>
            <a:off x="4163880" y="500652"/>
            <a:ext cx="4734716" cy="736636"/>
          </a:xfrm>
        </p:spPr>
        <p:txBody>
          <a:bodyPr>
            <a:normAutofit/>
          </a:bodyPr>
          <a:lstStyle/>
          <a:p>
            <a:pPr algn="ctr"/>
            <a:r>
              <a:rPr lang="en-US" dirty="0"/>
              <a:t>Quick fire sentences</a:t>
            </a:r>
            <a:endParaRPr lang="en-US" sz="3600" dirty="0"/>
          </a:p>
        </p:txBody>
      </p:sp>
      <p:sp>
        <p:nvSpPr>
          <p:cNvPr id="132" name="TextBox 131">
            <a:extLst>
              <a:ext uri="{FF2B5EF4-FFF2-40B4-BE49-F238E27FC236}">
                <a16:creationId xmlns:a16="http://schemas.microsoft.com/office/drawing/2014/main" id="{243A7B94-C4C5-F44E-8501-E96F151EC2FE}"/>
              </a:ext>
            </a:extLst>
          </p:cNvPr>
          <p:cNvSpPr txBox="1"/>
          <p:nvPr/>
        </p:nvSpPr>
        <p:spPr>
          <a:xfrm>
            <a:off x="6357472" y="1328919"/>
            <a:ext cx="467405" cy="1015663"/>
          </a:xfrm>
          <a:prstGeom prst="rect">
            <a:avLst/>
          </a:prstGeom>
          <a:noFill/>
        </p:spPr>
        <p:txBody>
          <a:bodyPr wrap="square" rtlCol="0">
            <a:spAutoFit/>
          </a:bodyPr>
          <a:lstStyle/>
          <a:p>
            <a:endParaRPr lang="en-US" sz="6000" b="1" dirty="0">
              <a:solidFill>
                <a:schemeClr val="accent1"/>
              </a:solidFill>
            </a:endParaRPr>
          </a:p>
        </p:txBody>
      </p:sp>
      <p:sp>
        <p:nvSpPr>
          <p:cNvPr id="140" name="Rounded Rectangle 139">
            <a:extLst>
              <a:ext uri="{FF2B5EF4-FFF2-40B4-BE49-F238E27FC236}">
                <a16:creationId xmlns:a16="http://schemas.microsoft.com/office/drawing/2014/main" id="{189F0E18-ACDB-AC4A-AE80-53D2AE74A4D1}"/>
              </a:ext>
            </a:extLst>
          </p:cNvPr>
          <p:cNvSpPr/>
          <p:nvPr/>
        </p:nvSpPr>
        <p:spPr>
          <a:xfrm>
            <a:off x="115101" y="5479511"/>
            <a:ext cx="2966371" cy="586032"/>
          </a:xfrm>
          <a:prstGeom prst="roundRect">
            <a:avLst/>
          </a:prstGeom>
          <a:solidFill>
            <a:schemeClr val="accent4">
              <a:lumMod val="20000"/>
              <a:lumOff val="80000"/>
            </a:schemeClr>
          </a:solid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8E3B8410-62EB-E64C-BD69-BBEFE0FD32FC}"/>
              </a:ext>
            </a:extLst>
          </p:cNvPr>
          <p:cNvSpPr txBox="1"/>
          <p:nvPr/>
        </p:nvSpPr>
        <p:spPr>
          <a:xfrm>
            <a:off x="1091359" y="5418105"/>
            <a:ext cx="1112805" cy="338554"/>
          </a:xfrm>
          <a:prstGeom prst="rect">
            <a:avLst/>
          </a:prstGeom>
          <a:noFill/>
        </p:spPr>
        <p:txBody>
          <a:bodyPr wrap="none" rtlCol="0">
            <a:spAutoFit/>
          </a:bodyPr>
          <a:lstStyle/>
          <a:p>
            <a:r>
              <a:rPr lang="en-US" sz="1600" b="1" i="1" dirty="0">
                <a:solidFill>
                  <a:srgbClr val="945200"/>
                </a:solidFill>
              </a:rPr>
              <a:t>new words</a:t>
            </a:r>
          </a:p>
        </p:txBody>
      </p:sp>
      <p:sp>
        <p:nvSpPr>
          <p:cNvPr id="142" name="TextBox 141">
            <a:extLst>
              <a:ext uri="{FF2B5EF4-FFF2-40B4-BE49-F238E27FC236}">
                <a16:creationId xmlns:a16="http://schemas.microsoft.com/office/drawing/2014/main" id="{0E399AB1-6FCD-2D40-A8D6-D8BD305846C3}"/>
              </a:ext>
            </a:extLst>
          </p:cNvPr>
          <p:cNvSpPr txBox="1"/>
          <p:nvPr/>
        </p:nvSpPr>
        <p:spPr>
          <a:xfrm>
            <a:off x="783489" y="5689734"/>
            <a:ext cx="1801070" cy="353943"/>
          </a:xfrm>
          <a:prstGeom prst="rect">
            <a:avLst/>
          </a:prstGeom>
          <a:noFill/>
        </p:spPr>
        <p:txBody>
          <a:bodyPr wrap="none" rtlCol="0">
            <a:spAutoFit/>
          </a:bodyPr>
          <a:lstStyle/>
          <a:p>
            <a:r>
              <a:rPr lang="en-US" sz="1700" b="1" dirty="0" err="1"/>
              <a:t>aedificare</a:t>
            </a:r>
            <a:r>
              <a:rPr lang="en-US" sz="1700" b="1" dirty="0"/>
              <a:t> </a:t>
            </a:r>
            <a:r>
              <a:rPr lang="en-US" sz="1700" dirty="0"/>
              <a:t>to build</a:t>
            </a:r>
            <a:endParaRPr lang="en-US" sz="1700" b="1" dirty="0"/>
          </a:p>
        </p:txBody>
      </p:sp>
      <p:grpSp>
        <p:nvGrpSpPr>
          <p:cNvPr id="3" name="Group 2">
            <a:extLst>
              <a:ext uri="{FF2B5EF4-FFF2-40B4-BE49-F238E27FC236}">
                <a16:creationId xmlns:a16="http://schemas.microsoft.com/office/drawing/2014/main" id="{33076E05-C0A1-344E-A463-4702F16C533C}"/>
              </a:ext>
            </a:extLst>
          </p:cNvPr>
          <p:cNvGrpSpPr/>
          <p:nvPr/>
        </p:nvGrpSpPr>
        <p:grpSpPr>
          <a:xfrm>
            <a:off x="58036" y="112283"/>
            <a:ext cx="3081759" cy="5371935"/>
            <a:chOff x="58036" y="112283"/>
            <a:chExt cx="3081759" cy="5371935"/>
          </a:xfrm>
        </p:grpSpPr>
        <p:pic>
          <p:nvPicPr>
            <p:cNvPr id="135" name="Picture 134">
              <a:extLst>
                <a:ext uri="{FF2B5EF4-FFF2-40B4-BE49-F238E27FC236}">
                  <a16:creationId xmlns:a16="http://schemas.microsoft.com/office/drawing/2014/main" id="{B46F155C-6BF2-AF40-B81D-3CA0C9F780A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18148" y="2873298"/>
              <a:ext cx="459226" cy="471154"/>
            </a:xfrm>
            <a:prstGeom prst="rect">
              <a:avLst/>
            </a:prstGeom>
          </p:spPr>
        </p:pic>
        <p:pic>
          <p:nvPicPr>
            <p:cNvPr id="136" name="Picture 135">
              <a:extLst>
                <a:ext uri="{FF2B5EF4-FFF2-40B4-BE49-F238E27FC236}">
                  <a16:creationId xmlns:a16="http://schemas.microsoft.com/office/drawing/2014/main" id="{F32C2853-E6A0-3947-AD0C-AB2C70FDF66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85421" y="2492705"/>
              <a:ext cx="399849" cy="422063"/>
            </a:xfrm>
            <a:prstGeom prst="rect">
              <a:avLst/>
            </a:prstGeom>
          </p:spPr>
        </p:pic>
        <p:pic>
          <p:nvPicPr>
            <p:cNvPr id="137" name="Picture 136">
              <a:extLst>
                <a:ext uri="{FF2B5EF4-FFF2-40B4-BE49-F238E27FC236}">
                  <a16:creationId xmlns:a16="http://schemas.microsoft.com/office/drawing/2014/main" id="{B4D2CF51-3AD9-354E-A075-CDB5F1CE199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51243" y="2394165"/>
              <a:ext cx="685322" cy="454685"/>
            </a:xfrm>
            <a:prstGeom prst="rect">
              <a:avLst/>
            </a:prstGeom>
          </p:spPr>
        </p:pic>
        <p:pic>
          <p:nvPicPr>
            <p:cNvPr id="138" name="Picture 137" descr="A picture containing toy, doll&#10;&#10;Description automatically generated">
              <a:extLst>
                <a:ext uri="{FF2B5EF4-FFF2-40B4-BE49-F238E27FC236}">
                  <a16:creationId xmlns:a16="http://schemas.microsoft.com/office/drawing/2014/main" id="{C7EA0CD2-BBCD-914A-A656-37F94F7DC7B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5665" y="199275"/>
              <a:ext cx="576439" cy="696739"/>
            </a:xfrm>
            <a:prstGeom prst="rect">
              <a:avLst/>
            </a:prstGeom>
          </p:spPr>
        </p:pic>
        <p:sp>
          <p:nvSpPr>
            <p:cNvPr id="139" name="TextBox 138">
              <a:extLst>
                <a:ext uri="{FF2B5EF4-FFF2-40B4-BE49-F238E27FC236}">
                  <a16:creationId xmlns:a16="http://schemas.microsoft.com/office/drawing/2014/main" id="{3919DE2B-61E6-BD44-A2D2-E218FC1692BB}"/>
                </a:ext>
              </a:extLst>
            </p:cNvPr>
            <p:cNvSpPr txBox="1"/>
            <p:nvPr/>
          </p:nvSpPr>
          <p:spPr>
            <a:xfrm>
              <a:off x="530203" y="228484"/>
              <a:ext cx="861774" cy="369332"/>
            </a:xfrm>
            <a:prstGeom prst="rect">
              <a:avLst/>
            </a:prstGeom>
            <a:noFill/>
          </p:spPr>
          <p:txBody>
            <a:bodyPr wrap="none" rtlCol="0">
              <a:spAutoFit/>
            </a:bodyPr>
            <a:lstStyle/>
            <a:p>
              <a:pPr algn="ctr"/>
              <a:r>
                <a:rPr lang="en-US" b="1" dirty="0" err="1"/>
                <a:t>nescire</a:t>
              </a:r>
              <a:endParaRPr lang="en-US" b="1" dirty="0"/>
            </a:p>
          </p:txBody>
        </p:sp>
        <p:pic>
          <p:nvPicPr>
            <p:cNvPr id="143" name="Picture 142">
              <a:extLst>
                <a:ext uri="{FF2B5EF4-FFF2-40B4-BE49-F238E27FC236}">
                  <a16:creationId xmlns:a16="http://schemas.microsoft.com/office/drawing/2014/main" id="{B6687053-6AE1-EB49-96D9-CC7CAEC26FBA}"/>
                </a:ext>
              </a:extLst>
            </p:cNvPr>
            <p:cNvPicPr>
              <a:picLocks noChangeAspect="1"/>
            </p:cNvPicPr>
            <p:nvPr/>
          </p:nvPicPr>
          <p:blipFill>
            <a:blip r:embed="rId7"/>
            <a:stretch>
              <a:fillRect/>
            </a:stretch>
          </p:blipFill>
          <p:spPr>
            <a:xfrm>
              <a:off x="2449756" y="3010971"/>
              <a:ext cx="530184" cy="591024"/>
            </a:xfrm>
            <a:prstGeom prst="rect">
              <a:avLst/>
            </a:prstGeom>
          </p:spPr>
        </p:pic>
        <p:pic>
          <p:nvPicPr>
            <p:cNvPr id="144" name="Picture 143">
              <a:extLst>
                <a:ext uri="{FF2B5EF4-FFF2-40B4-BE49-F238E27FC236}">
                  <a16:creationId xmlns:a16="http://schemas.microsoft.com/office/drawing/2014/main" id="{ECF4E964-7259-6148-9147-6D133BC32557}"/>
                </a:ext>
              </a:extLst>
            </p:cNvPr>
            <p:cNvPicPr>
              <a:picLocks noChangeAspect="1"/>
            </p:cNvPicPr>
            <p:nvPr/>
          </p:nvPicPr>
          <p:blipFill>
            <a:blip r:embed="rId8"/>
            <a:stretch>
              <a:fillRect/>
            </a:stretch>
          </p:blipFill>
          <p:spPr>
            <a:xfrm>
              <a:off x="58036" y="1001083"/>
              <a:ext cx="658999" cy="601837"/>
            </a:xfrm>
            <a:prstGeom prst="rect">
              <a:avLst/>
            </a:prstGeom>
          </p:spPr>
        </p:pic>
        <p:pic>
          <p:nvPicPr>
            <p:cNvPr id="145" name="Picture 144" descr="A close - up of a toy&#10;&#10;Description automatically generated with low confidence">
              <a:extLst>
                <a:ext uri="{FF2B5EF4-FFF2-40B4-BE49-F238E27FC236}">
                  <a16:creationId xmlns:a16="http://schemas.microsoft.com/office/drawing/2014/main" id="{6F492399-5DAF-474E-B78B-D6957C74A16D}"/>
                </a:ext>
              </a:extLst>
            </p:cNvPr>
            <p:cNvPicPr>
              <a:picLocks noChangeAspect="1"/>
            </p:cNvPicPr>
            <p:nvPr/>
          </p:nvPicPr>
          <p:blipFill>
            <a:blip r:embed="rId9"/>
            <a:stretch>
              <a:fillRect/>
            </a:stretch>
          </p:blipFill>
          <p:spPr>
            <a:xfrm>
              <a:off x="450243" y="1854852"/>
              <a:ext cx="531333" cy="472296"/>
            </a:xfrm>
            <a:prstGeom prst="rect">
              <a:avLst/>
            </a:prstGeom>
          </p:spPr>
        </p:pic>
        <p:sp>
          <p:nvSpPr>
            <p:cNvPr id="146" name="Rounded Rectangle 145">
              <a:extLst>
                <a:ext uri="{FF2B5EF4-FFF2-40B4-BE49-F238E27FC236}">
                  <a16:creationId xmlns:a16="http://schemas.microsoft.com/office/drawing/2014/main" id="{DCE8BFA7-258F-3046-B3C3-492571A505D6}"/>
                </a:ext>
              </a:extLst>
            </p:cNvPr>
            <p:cNvSpPr/>
            <p:nvPr/>
          </p:nvSpPr>
          <p:spPr>
            <a:xfrm>
              <a:off x="115101" y="196102"/>
              <a:ext cx="2983706" cy="1565365"/>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48AF45E6-5995-4243-B91E-B0388633766C}"/>
                </a:ext>
              </a:extLst>
            </p:cNvPr>
            <p:cNvSpPr txBox="1"/>
            <p:nvPr/>
          </p:nvSpPr>
          <p:spPr>
            <a:xfrm>
              <a:off x="1376064" y="112283"/>
              <a:ext cx="629275" cy="338554"/>
            </a:xfrm>
            <a:prstGeom prst="rect">
              <a:avLst/>
            </a:prstGeom>
            <a:noFill/>
          </p:spPr>
          <p:txBody>
            <a:bodyPr wrap="none" rtlCol="0">
              <a:spAutoFit/>
            </a:bodyPr>
            <a:lstStyle/>
            <a:p>
              <a:r>
                <a:rPr lang="en-US" sz="1600" i="1" dirty="0">
                  <a:solidFill>
                    <a:schemeClr val="tx1">
                      <a:lumMod val="50000"/>
                      <a:lumOff val="50000"/>
                    </a:schemeClr>
                  </a:solidFill>
                </a:rPr>
                <a:t>verbs</a:t>
              </a:r>
            </a:p>
          </p:txBody>
        </p:sp>
        <p:sp>
          <p:nvSpPr>
            <p:cNvPr id="148" name="Rounded Rectangle 147">
              <a:extLst>
                <a:ext uri="{FF2B5EF4-FFF2-40B4-BE49-F238E27FC236}">
                  <a16:creationId xmlns:a16="http://schemas.microsoft.com/office/drawing/2014/main" id="{20D8B80B-10C9-CA4A-AF70-8E64C084D6FB}"/>
                </a:ext>
              </a:extLst>
            </p:cNvPr>
            <p:cNvSpPr/>
            <p:nvPr/>
          </p:nvSpPr>
          <p:spPr>
            <a:xfrm>
              <a:off x="115102" y="1851877"/>
              <a:ext cx="2983706" cy="1788254"/>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F8E083E7-D1E4-5944-A782-BF668F4D770B}"/>
                </a:ext>
              </a:extLst>
            </p:cNvPr>
            <p:cNvSpPr txBox="1"/>
            <p:nvPr/>
          </p:nvSpPr>
          <p:spPr>
            <a:xfrm>
              <a:off x="1512970" y="1781363"/>
              <a:ext cx="688009" cy="338554"/>
            </a:xfrm>
            <a:prstGeom prst="rect">
              <a:avLst/>
            </a:prstGeom>
            <a:noFill/>
          </p:spPr>
          <p:txBody>
            <a:bodyPr wrap="none" rtlCol="0">
              <a:spAutoFit/>
            </a:bodyPr>
            <a:lstStyle/>
            <a:p>
              <a:r>
                <a:rPr lang="en-US" sz="1600" i="1" dirty="0">
                  <a:solidFill>
                    <a:schemeClr val="tx1">
                      <a:lumMod val="50000"/>
                      <a:lumOff val="50000"/>
                    </a:schemeClr>
                  </a:solidFill>
                </a:rPr>
                <a:t>nouns</a:t>
              </a:r>
            </a:p>
          </p:txBody>
        </p:sp>
        <p:sp>
          <p:nvSpPr>
            <p:cNvPr id="150" name="TextBox 149">
              <a:extLst>
                <a:ext uri="{FF2B5EF4-FFF2-40B4-BE49-F238E27FC236}">
                  <a16:creationId xmlns:a16="http://schemas.microsoft.com/office/drawing/2014/main" id="{EE5A4A69-0485-C643-BA8D-93CCB115EE32}"/>
                </a:ext>
              </a:extLst>
            </p:cNvPr>
            <p:cNvSpPr txBox="1"/>
            <p:nvPr/>
          </p:nvSpPr>
          <p:spPr>
            <a:xfrm>
              <a:off x="2098897" y="3271552"/>
              <a:ext cx="481478" cy="369332"/>
            </a:xfrm>
            <a:prstGeom prst="rect">
              <a:avLst/>
            </a:prstGeom>
            <a:noFill/>
          </p:spPr>
          <p:txBody>
            <a:bodyPr wrap="none" rtlCol="0">
              <a:spAutoFit/>
            </a:bodyPr>
            <a:lstStyle/>
            <a:p>
              <a:pPr algn="ctr"/>
              <a:r>
                <a:rPr lang="en-US" b="1" dirty="0"/>
                <a:t>rex</a:t>
              </a:r>
            </a:p>
          </p:txBody>
        </p:sp>
        <p:sp>
          <p:nvSpPr>
            <p:cNvPr id="151" name="TextBox 150">
              <a:extLst>
                <a:ext uri="{FF2B5EF4-FFF2-40B4-BE49-F238E27FC236}">
                  <a16:creationId xmlns:a16="http://schemas.microsoft.com/office/drawing/2014/main" id="{6DEE44B4-1B04-5240-8848-571291542A13}"/>
                </a:ext>
              </a:extLst>
            </p:cNvPr>
            <p:cNvSpPr txBox="1"/>
            <p:nvPr/>
          </p:nvSpPr>
          <p:spPr>
            <a:xfrm>
              <a:off x="450243" y="1359826"/>
              <a:ext cx="770404" cy="369332"/>
            </a:xfrm>
            <a:prstGeom prst="rect">
              <a:avLst/>
            </a:prstGeom>
            <a:noFill/>
          </p:spPr>
          <p:txBody>
            <a:bodyPr wrap="none" rtlCol="0">
              <a:spAutoFit/>
            </a:bodyPr>
            <a:lstStyle/>
            <a:p>
              <a:pPr algn="ctr"/>
              <a:r>
                <a:rPr lang="en-US" b="1" dirty="0" err="1"/>
                <a:t>dicere</a:t>
              </a:r>
              <a:endParaRPr lang="en-US" b="1" dirty="0"/>
            </a:p>
          </p:txBody>
        </p:sp>
        <p:sp>
          <p:nvSpPr>
            <p:cNvPr id="152" name="TextBox 151">
              <a:extLst>
                <a:ext uri="{FF2B5EF4-FFF2-40B4-BE49-F238E27FC236}">
                  <a16:creationId xmlns:a16="http://schemas.microsoft.com/office/drawing/2014/main" id="{1650CB7D-47A4-D842-BA20-6FC11A8018C7}"/>
                </a:ext>
              </a:extLst>
            </p:cNvPr>
            <p:cNvSpPr txBox="1"/>
            <p:nvPr/>
          </p:nvSpPr>
          <p:spPr>
            <a:xfrm>
              <a:off x="2190496" y="2756048"/>
              <a:ext cx="949299" cy="369332"/>
            </a:xfrm>
            <a:prstGeom prst="rect">
              <a:avLst/>
            </a:prstGeom>
            <a:noFill/>
          </p:spPr>
          <p:txBody>
            <a:bodyPr wrap="none" rtlCol="0">
              <a:spAutoFit/>
            </a:bodyPr>
            <a:lstStyle/>
            <a:p>
              <a:pPr algn="ctr"/>
              <a:r>
                <a:rPr lang="en-US" b="1" dirty="0" err="1"/>
                <a:t>populus</a:t>
              </a:r>
              <a:endParaRPr lang="en-US" b="1" dirty="0"/>
            </a:p>
          </p:txBody>
        </p:sp>
        <p:sp>
          <p:nvSpPr>
            <p:cNvPr id="153" name="TextBox 152">
              <a:extLst>
                <a:ext uri="{FF2B5EF4-FFF2-40B4-BE49-F238E27FC236}">
                  <a16:creationId xmlns:a16="http://schemas.microsoft.com/office/drawing/2014/main" id="{525F2515-56E7-164E-8535-62F7166E4041}"/>
                </a:ext>
              </a:extLst>
            </p:cNvPr>
            <p:cNvSpPr txBox="1"/>
            <p:nvPr/>
          </p:nvSpPr>
          <p:spPr>
            <a:xfrm>
              <a:off x="1382443" y="407580"/>
              <a:ext cx="616515" cy="369332"/>
            </a:xfrm>
            <a:prstGeom prst="rect">
              <a:avLst/>
            </a:prstGeom>
            <a:noFill/>
          </p:spPr>
          <p:txBody>
            <a:bodyPr wrap="square" rtlCol="0">
              <a:spAutoFit/>
            </a:bodyPr>
            <a:lstStyle/>
            <a:p>
              <a:pPr algn="ctr"/>
              <a:r>
                <a:rPr lang="en-US" b="1" dirty="0" err="1"/>
                <a:t>esse</a:t>
              </a:r>
              <a:endParaRPr lang="en-US" b="1" dirty="0"/>
            </a:p>
          </p:txBody>
        </p:sp>
        <p:sp>
          <p:nvSpPr>
            <p:cNvPr id="154" name="TextBox 153">
              <a:extLst>
                <a:ext uri="{FF2B5EF4-FFF2-40B4-BE49-F238E27FC236}">
                  <a16:creationId xmlns:a16="http://schemas.microsoft.com/office/drawing/2014/main" id="{5842B70F-0C5A-FE4E-B89F-FAEE2DF9127A}"/>
                </a:ext>
              </a:extLst>
            </p:cNvPr>
            <p:cNvSpPr txBox="1"/>
            <p:nvPr/>
          </p:nvSpPr>
          <p:spPr>
            <a:xfrm>
              <a:off x="269874" y="2179820"/>
              <a:ext cx="892072" cy="369332"/>
            </a:xfrm>
            <a:prstGeom prst="rect">
              <a:avLst/>
            </a:prstGeom>
            <a:noFill/>
          </p:spPr>
          <p:txBody>
            <a:bodyPr wrap="square" rtlCol="0">
              <a:spAutoFit/>
            </a:bodyPr>
            <a:lstStyle/>
            <a:p>
              <a:pPr algn="ctr"/>
              <a:r>
                <a:rPr lang="en-US" b="1" dirty="0"/>
                <a:t>mater</a:t>
              </a:r>
            </a:p>
          </p:txBody>
        </p:sp>
        <p:grpSp>
          <p:nvGrpSpPr>
            <p:cNvPr id="155" name="Group 154">
              <a:extLst>
                <a:ext uri="{FF2B5EF4-FFF2-40B4-BE49-F238E27FC236}">
                  <a16:creationId xmlns:a16="http://schemas.microsoft.com/office/drawing/2014/main" id="{9B5E7C06-2CA7-DA48-B9FB-2895489D4E45}"/>
                </a:ext>
              </a:extLst>
            </p:cNvPr>
            <p:cNvGrpSpPr/>
            <p:nvPr/>
          </p:nvGrpSpPr>
          <p:grpSpPr>
            <a:xfrm>
              <a:off x="2196309" y="4203983"/>
              <a:ext cx="902498" cy="500148"/>
              <a:chOff x="1856324" y="4477447"/>
              <a:chExt cx="1050205" cy="683652"/>
            </a:xfrm>
          </p:grpSpPr>
          <p:sp>
            <p:nvSpPr>
              <p:cNvPr id="202" name="TextBox 201">
                <a:extLst>
                  <a:ext uri="{FF2B5EF4-FFF2-40B4-BE49-F238E27FC236}">
                    <a16:creationId xmlns:a16="http://schemas.microsoft.com/office/drawing/2014/main" id="{8446C9D6-F064-8941-9B4F-13B316C9575A}"/>
                  </a:ext>
                </a:extLst>
              </p:cNvPr>
              <p:cNvSpPr txBox="1"/>
              <p:nvPr/>
            </p:nvSpPr>
            <p:spPr>
              <a:xfrm>
                <a:off x="2114037" y="4656259"/>
                <a:ext cx="551962" cy="504840"/>
              </a:xfrm>
              <a:prstGeom prst="rect">
                <a:avLst/>
              </a:prstGeom>
              <a:noFill/>
            </p:spPr>
            <p:txBody>
              <a:bodyPr wrap="square" rtlCol="0">
                <a:spAutoFit/>
              </a:bodyPr>
              <a:lstStyle/>
              <a:p>
                <a:pPr algn="ctr"/>
                <a:r>
                  <a:rPr lang="en-US" b="1" dirty="0"/>
                  <a:t>et</a:t>
                </a:r>
              </a:p>
            </p:txBody>
          </p:sp>
          <p:sp>
            <p:nvSpPr>
              <p:cNvPr id="203" name="Rounded Rectangle 202">
                <a:extLst>
                  <a:ext uri="{FF2B5EF4-FFF2-40B4-BE49-F238E27FC236}">
                    <a16:creationId xmlns:a16="http://schemas.microsoft.com/office/drawing/2014/main" id="{2D40CAFF-7F86-4343-A30D-C4048F877E78}"/>
                  </a:ext>
                </a:extLst>
              </p:cNvPr>
              <p:cNvSpPr/>
              <p:nvPr/>
            </p:nvSpPr>
            <p:spPr>
              <a:xfrm>
                <a:off x="1873507" y="4507889"/>
                <a:ext cx="1033022" cy="585411"/>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TextBox 203">
                <a:extLst>
                  <a:ext uri="{FF2B5EF4-FFF2-40B4-BE49-F238E27FC236}">
                    <a16:creationId xmlns:a16="http://schemas.microsoft.com/office/drawing/2014/main" id="{5F653BCA-B2AF-C542-8F9E-E6EB62DAB6AD}"/>
                  </a:ext>
                </a:extLst>
              </p:cNvPr>
              <p:cNvSpPr txBox="1"/>
              <p:nvPr/>
            </p:nvSpPr>
            <p:spPr>
              <a:xfrm>
                <a:off x="1856324" y="4477447"/>
                <a:ext cx="1033022" cy="336559"/>
              </a:xfrm>
              <a:prstGeom prst="rect">
                <a:avLst/>
              </a:prstGeom>
              <a:noFill/>
            </p:spPr>
            <p:txBody>
              <a:bodyPr wrap="square" rtlCol="0">
                <a:spAutoFit/>
              </a:bodyPr>
              <a:lstStyle/>
              <a:p>
                <a:pPr algn="ctr"/>
                <a:r>
                  <a:rPr lang="en-US" sz="1000" i="1" dirty="0">
                    <a:solidFill>
                      <a:schemeClr val="tx1">
                        <a:lumMod val="50000"/>
                        <a:lumOff val="50000"/>
                      </a:schemeClr>
                    </a:solidFill>
                  </a:rPr>
                  <a:t>conjunctions</a:t>
                </a:r>
              </a:p>
            </p:txBody>
          </p:sp>
        </p:grpSp>
        <p:grpSp>
          <p:nvGrpSpPr>
            <p:cNvPr id="156" name="Group 155">
              <a:extLst>
                <a:ext uri="{FF2B5EF4-FFF2-40B4-BE49-F238E27FC236}">
                  <a16:creationId xmlns:a16="http://schemas.microsoft.com/office/drawing/2014/main" id="{AFB783CB-58B3-BB48-B0FC-EFBBC1ECB213}"/>
                </a:ext>
              </a:extLst>
            </p:cNvPr>
            <p:cNvGrpSpPr/>
            <p:nvPr/>
          </p:nvGrpSpPr>
          <p:grpSpPr>
            <a:xfrm>
              <a:off x="2172183" y="3679920"/>
              <a:ext cx="949299" cy="465598"/>
              <a:chOff x="4242725" y="4849371"/>
              <a:chExt cx="875288" cy="465598"/>
            </a:xfrm>
          </p:grpSpPr>
          <p:sp>
            <p:nvSpPr>
              <p:cNvPr id="199" name="Rounded Rectangle 198">
                <a:extLst>
                  <a:ext uri="{FF2B5EF4-FFF2-40B4-BE49-F238E27FC236}">
                    <a16:creationId xmlns:a16="http://schemas.microsoft.com/office/drawing/2014/main" id="{D676C596-CAEB-6743-8D59-9DFD9D70E98E}"/>
                  </a:ext>
                </a:extLst>
              </p:cNvPr>
              <p:cNvSpPr/>
              <p:nvPr/>
            </p:nvSpPr>
            <p:spPr>
              <a:xfrm>
                <a:off x="4279615" y="4875403"/>
                <a:ext cx="801508" cy="410099"/>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a:extLst>
                  <a:ext uri="{FF2B5EF4-FFF2-40B4-BE49-F238E27FC236}">
                    <a16:creationId xmlns:a16="http://schemas.microsoft.com/office/drawing/2014/main" id="{E0A1A20C-9098-C74A-987D-139136CE07E0}"/>
                  </a:ext>
                </a:extLst>
              </p:cNvPr>
              <p:cNvSpPr txBox="1"/>
              <p:nvPr/>
            </p:nvSpPr>
            <p:spPr>
              <a:xfrm>
                <a:off x="4242725" y="4849371"/>
                <a:ext cx="875288" cy="246221"/>
              </a:xfrm>
              <a:prstGeom prst="rect">
                <a:avLst/>
              </a:prstGeom>
              <a:noFill/>
            </p:spPr>
            <p:txBody>
              <a:bodyPr wrap="square" rtlCol="0">
                <a:spAutoFit/>
              </a:bodyPr>
              <a:lstStyle/>
              <a:p>
                <a:pPr algn="ctr"/>
                <a:r>
                  <a:rPr lang="en-US" sz="1000" i="1" dirty="0">
                    <a:solidFill>
                      <a:schemeClr val="tx1">
                        <a:lumMod val="50000"/>
                        <a:lumOff val="50000"/>
                      </a:schemeClr>
                    </a:solidFill>
                  </a:rPr>
                  <a:t>prepositions</a:t>
                </a:r>
              </a:p>
            </p:txBody>
          </p:sp>
          <p:sp>
            <p:nvSpPr>
              <p:cNvPr id="201" name="TextBox 200">
                <a:extLst>
                  <a:ext uri="{FF2B5EF4-FFF2-40B4-BE49-F238E27FC236}">
                    <a16:creationId xmlns:a16="http://schemas.microsoft.com/office/drawing/2014/main" id="{C93B0B34-D144-9A45-8AB0-4E170DF6A588}"/>
                  </a:ext>
                </a:extLst>
              </p:cNvPr>
              <p:cNvSpPr txBox="1"/>
              <p:nvPr/>
            </p:nvSpPr>
            <p:spPr>
              <a:xfrm>
                <a:off x="4494485" y="4945637"/>
                <a:ext cx="467682" cy="369332"/>
              </a:xfrm>
              <a:prstGeom prst="rect">
                <a:avLst/>
              </a:prstGeom>
              <a:noFill/>
            </p:spPr>
            <p:txBody>
              <a:bodyPr wrap="square" rtlCol="0">
                <a:spAutoFit/>
              </a:bodyPr>
              <a:lstStyle/>
              <a:p>
                <a:pPr algn="ctr"/>
                <a:r>
                  <a:rPr lang="en-US" b="1" dirty="0"/>
                  <a:t>in</a:t>
                </a:r>
              </a:p>
            </p:txBody>
          </p:sp>
        </p:grpSp>
        <p:sp>
          <p:nvSpPr>
            <p:cNvPr id="160" name="TextBox 159">
              <a:extLst>
                <a:ext uri="{FF2B5EF4-FFF2-40B4-BE49-F238E27FC236}">
                  <a16:creationId xmlns:a16="http://schemas.microsoft.com/office/drawing/2014/main" id="{0B537FBB-D786-FD4C-969D-35976F7CA9A4}"/>
                </a:ext>
              </a:extLst>
            </p:cNvPr>
            <p:cNvSpPr txBox="1"/>
            <p:nvPr/>
          </p:nvSpPr>
          <p:spPr>
            <a:xfrm>
              <a:off x="468719" y="2568300"/>
              <a:ext cx="892072" cy="369332"/>
            </a:xfrm>
            <a:prstGeom prst="rect">
              <a:avLst/>
            </a:prstGeom>
            <a:noFill/>
          </p:spPr>
          <p:txBody>
            <a:bodyPr wrap="square" rtlCol="0">
              <a:spAutoFit/>
            </a:bodyPr>
            <a:lstStyle/>
            <a:p>
              <a:pPr algn="ctr"/>
              <a:r>
                <a:rPr lang="en-US" b="1" dirty="0"/>
                <a:t>frater</a:t>
              </a:r>
            </a:p>
          </p:txBody>
        </p:sp>
        <p:sp>
          <p:nvSpPr>
            <p:cNvPr id="161" name="TextBox 160">
              <a:extLst>
                <a:ext uri="{FF2B5EF4-FFF2-40B4-BE49-F238E27FC236}">
                  <a16:creationId xmlns:a16="http://schemas.microsoft.com/office/drawing/2014/main" id="{2FA1DA40-59E2-DF4E-9D4D-7A550899F630}"/>
                </a:ext>
              </a:extLst>
            </p:cNvPr>
            <p:cNvSpPr txBox="1"/>
            <p:nvPr/>
          </p:nvSpPr>
          <p:spPr>
            <a:xfrm>
              <a:off x="384914" y="3262727"/>
              <a:ext cx="694294" cy="369332"/>
            </a:xfrm>
            <a:prstGeom prst="rect">
              <a:avLst/>
            </a:prstGeom>
            <a:noFill/>
          </p:spPr>
          <p:txBody>
            <a:bodyPr wrap="none" rtlCol="0">
              <a:spAutoFit/>
            </a:bodyPr>
            <a:lstStyle/>
            <a:p>
              <a:pPr algn="ctr"/>
              <a:r>
                <a:rPr lang="en-US" b="1" dirty="0"/>
                <a:t>pater</a:t>
              </a:r>
            </a:p>
          </p:txBody>
        </p:sp>
        <p:sp>
          <p:nvSpPr>
            <p:cNvPr id="162" name="TextBox 161">
              <a:extLst>
                <a:ext uri="{FF2B5EF4-FFF2-40B4-BE49-F238E27FC236}">
                  <a16:creationId xmlns:a16="http://schemas.microsoft.com/office/drawing/2014/main" id="{E73A7EB6-8D49-5B41-85A0-8A4C39FDC766}"/>
                </a:ext>
              </a:extLst>
            </p:cNvPr>
            <p:cNvSpPr txBox="1"/>
            <p:nvPr/>
          </p:nvSpPr>
          <p:spPr>
            <a:xfrm>
              <a:off x="1595577" y="2471433"/>
              <a:ext cx="754822" cy="369332"/>
            </a:xfrm>
            <a:prstGeom prst="rect">
              <a:avLst/>
            </a:prstGeom>
            <a:noFill/>
          </p:spPr>
          <p:txBody>
            <a:bodyPr wrap="square" rtlCol="0">
              <a:spAutoFit/>
            </a:bodyPr>
            <a:lstStyle/>
            <a:p>
              <a:pPr algn="ctr"/>
              <a:r>
                <a:rPr lang="en-US" b="1" dirty="0" err="1"/>
                <a:t>infans</a:t>
              </a:r>
              <a:endParaRPr lang="en-US" b="1" dirty="0"/>
            </a:p>
          </p:txBody>
        </p:sp>
        <p:sp>
          <p:nvSpPr>
            <p:cNvPr id="163" name="TextBox 162">
              <a:extLst>
                <a:ext uri="{FF2B5EF4-FFF2-40B4-BE49-F238E27FC236}">
                  <a16:creationId xmlns:a16="http://schemas.microsoft.com/office/drawing/2014/main" id="{2BFB0EA2-6C33-5C4C-91E7-AD2C3254CBAF}"/>
                </a:ext>
              </a:extLst>
            </p:cNvPr>
            <p:cNvSpPr txBox="1"/>
            <p:nvPr/>
          </p:nvSpPr>
          <p:spPr>
            <a:xfrm>
              <a:off x="2133600" y="787193"/>
              <a:ext cx="789383" cy="369332"/>
            </a:xfrm>
            <a:prstGeom prst="rect">
              <a:avLst/>
            </a:prstGeom>
            <a:noFill/>
          </p:spPr>
          <p:txBody>
            <a:bodyPr wrap="none" rtlCol="0">
              <a:spAutoFit/>
            </a:bodyPr>
            <a:lstStyle/>
            <a:p>
              <a:pPr algn="ctr"/>
              <a:r>
                <a:rPr lang="en-US" b="1" dirty="0"/>
                <a:t>curare</a:t>
              </a:r>
            </a:p>
          </p:txBody>
        </p:sp>
        <p:sp>
          <p:nvSpPr>
            <p:cNvPr id="164" name="TextBox 163">
              <a:extLst>
                <a:ext uri="{FF2B5EF4-FFF2-40B4-BE49-F238E27FC236}">
                  <a16:creationId xmlns:a16="http://schemas.microsoft.com/office/drawing/2014/main" id="{6EC4687A-0548-5B45-9631-116824FCDBFC}"/>
                </a:ext>
              </a:extLst>
            </p:cNvPr>
            <p:cNvSpPr txBox="1"/>
            <p:nvPr/>
          </p:nvSpPr>
          <p:spPr>
            <a:xfrm>
              <a:off x="1249575" y="1221996"/>
              <a:ext cx="946734" cy="369332"/>
            </a:xfrm>
            <a:prstGeom prst="rect">
              <a:avLst/>
            </a:prstGeom>
            <a:noFill/>
          </p:spPr>
          <p:txBody>
            <a:bodyPr wrap="none" rtlCol="0">
              <a:spAutoFit/>
            </a:bodyPr>
            <a:lstStyle/>
            <a:p>
              <a:pPr algn="ctr"/>
              <a:r>
                <a:rPr lang="en-US" b="1" dirty="0" err="1"/>
                <a:t>clamare</a:t>
              </a:r>
              <a:endParaRPr lang="en-US" b="1" dirty="0"/>
            </a:p>
          </p:txBody>
        </p:sp>
        <p:sp>
          <p:nvSpPr>
            <p:cNvPr id="167" name="TextBox 166">
              <a:extLst>
                <a:ext uri="{FF2B5EF4-FFF2-40B4-BE49-F238E27FC236}">
                  <a16:creationId xmlns:a16="http://schemas.microsoft.com/office/drawing/2014/main" id="{996AEA26-DD57-D24A-9E89-49E674A5602B}"/>
                </a:ext>
              </a:extLst>
            </p:cNvPr>
            <p:cNvSpPr txBox="1"/>
            <p:nvPr/>
          </p:nvSpPr>
          <p:spPr>
            <a:xfrm>
              <a:off x="531100" y="883469"/>
              <a:ext cx="900952" cy="369332"/>
            </a:xfrm>
            <a:prstGeom prst="rect">
              <a:avLst/>
            </a:prstGeom>
            <a:noFill/>
          </p:spPr>
          <p:txBody>
            <a:bodyPr wrap="square" rtlCol="0">
              <a:spAutoFit/>
            </a:bodyPr>
            <a:lstStyle/>
            <a:p>
              <a:pPr algn="ctr"/>
              <a:r>
                <a:rPr lang="en-US" b="1" dirty="0" err="1"/>
                <a:t>celare</a:t>
              </a:r>
              <a:endParaRPr lang="en-US" b="1" dirty="0"/>
            </a:p>
          </p:txBody>
        </p:sp>
        <p:sp>
          <p:nvSpPr>
            <p:cNvPr id="168" name="TextBox 167">
              <a:extLst>
                <a:ext uri="{FF2B5EF4-FFF2-40B4-BE49-F238E27FC236}">
                  <a16:creationId xmlns:a16="http://schemas.microsoft.com/office/drawing/2014/main" id="{1930999B-A4B9-B04F-AB4C-557414705DAE}"/>
                </a:ext>
              </a:extLst>
            </p:cNvPr>
            <p:cNvSpPr txBox="1"/>
            <p:nvPr/>
          </p:nvSpPr>
          <p:spPr>
            <a:xfrm>
              <a:off x="2231362" y="2038892"/>
              <a:ext cx="857927" cy="369332"/>
            </a:xfrm>
            <a:prstGeom prst="rect">
              <a:avLst/>
            </a:prstGeom>
            <a:noFill/>
          </p:spPr>
          <p:txBody>
            <a:bodyPr wrap="none" rtlCol="0">
              <a:spAutoFit/>
            </a:bodyPr>
            <a:lstStyle/>
            <a:p>
              <a:pPr algn="ctr"/>
              <a:r>
                <a:rPr lang="en-US" b="1" dirty="0"/>
                <a:t>gladius</a:t>
              </a:r>
            </a:p>
          </p:txBody>
        </p:sp>
        <p:sp>
          <p:nvSpPr>
            <p:cNvPr id="169" name="TextBox 168">
              <a:extLst>
                <a:ext uri="{FF2B5EF4-FFF2-40B4-BE49-F238E27FC236}">
                  <a16:creationId xmlns:a16="http://schemas.microsoft.com/office/drawing/2014/main" id="{551C974B-EB84-FD48-830B-4A1435750EB1}"/>
                </a:ext>
              </a:extLst>
            </p:cNvPr>
            <p:cNvSpPr txBox="1"/>
            <p:nvPr/>
          </p:nvSpPr>
          <p:spPr>
            <a:xfrm>
              <a:off x="122070" y="4101327"/>
              <a:ext cx="942848" cy="584775"/>
            </a:xfrm>
            <a:prstGeom prst="rect">
              <a:avLst/>
            </a:prstGeom>
            <a:noFill/>
          </p:spPr>
          <p:txBody>
            <a:bodyPr wrap="square" rtlCol="0">
              <a:spAutoFit/>
            </a:bodyPr>
            <a:lstStyle/>
            <a:p>
              <a:pPr algn="ctr"/>
              <a:r>
                <a:rPr lang="en-US" sz="1600" b="1" dirty="0" err="1"/>
                <a:t>aequus</a:t>
              </a:r>
              <a:r>
                <a:rPr lang="en-US" sz="1600" b="1" dirty="0"/>
                <a:t>/</a:t>
              </a:r>
            </a:p>
            <a:p>
              <a:pPr algn="ctr"/>
              <a:r>
                <a:rPr lang="en-US" sz="1600" b="1" dirty="0" err="1"/>
                <a:t>aequa</a:t>
              </a:r>
              <a:endParaRPr lang="en-US" sz="1600" b="1" dirty="0"/>
            </a:p>
          </p:txBody>
        </p:sp>
        <p:sp>
          <p:nvSpPr>
            <p:cNvPr id="170" name="TextBox 169">
              <a:extLst>
                <a:ext uri="{FF2B5EF4-FFF2-40B4-BE49-F238E27FC236}">
                  <a16:creationId xmlns:a16="http://schemas.microsoft.com/office/drawing/2014/main" id="{2F95B340-1F24-DA43-A4EE-7A69C5688273}"/>
                </a:ext>
              </a:extLst>
            </p:cNvPr>
            <p:cNvSpPr txBox="1"/>
            <p:nvPr/>
          </p:nvSpPr>
          <p:spPr>
            <a:xfrm>
              <a:off x="1167028" y="3782578"/>
              <a:ext cx="879852" cy="338554"/>
            </a:xfrm>
            <a:prstGeom prst="rect">
              <a:avLst/>
            </a:prstGeom>
            <a:noFill/>
          </p:spPr>
          <p:txBody>
            <a:bodyPr wrap="square" rtlCol="0">
              <a:spAutoFit/>
            </a:bodyPr>
            <a:lstStyle/>
            <a:p>
              <a:pPr algn="ctr"/>
              <a:r>
                <a:rPr lang="en-US" sz="1600" b="1" dirty="0" err="1"/>
                <a:t>multus</a:t>
              </a:r>
              <a:r>
                <a:rPr lang="en-US" sz="1600" b="1" dirty="0"/>
                <a:t>/</a:t>
              </a:r>
            </a:p>
          </p:txBody>
        </p:sp>
        <p:pic>
          <p:nvPicPr>
            <p:cNvPr id="171" name="Picture 170" descr="A set of scales&#10;&#10;Description automatically generated with low confidence">
              <a:extLst>
                <a:ext uri="{FF2B5EF4-FFF2-40B4-BE49-F238E27FC236}">
                  <a16:creationId xmlns:a16="http://schemas.microsoft.com/office/drawing/2014/main" id="{DB1DBDA4-D348-2745-BD8E-F92294722095}"/>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22823" y="3733405"/>
              <a:ext cx="508370" cy="471731"/>
            </a:xfrm>
            <a:prstGeom prst="rect">
              <a:avLst/>
            </a:prstGeom>
          </p:spPr>
        </p:pic>
        <p:sp>
          <p:nvSpPr>
            <p:cNvPr id="172" name="TextBox 171">
              <a:extLst>
                <a:ext uri="{FF2B5EF4-FFF2-40B4-BE49-F238E27FC236}">
                  <a16:creationId xmlns:a16="http://schemas.microsoft.com/office/drawing/2014/main" id="{2D003FB8-75FA-FD45-B1C2-C7182721E9E2}"/>
                </a:ext>
              </a:extLst>
            </p:cNvPr>
            <p:cNvSpPr txBox="1"/>
            <p:nvPr/>
          </p:nvSpPr>
          <p:spPr>
            <a:xfrm>
              <a:off x="912131" y="3657990"/>
              <a:ext cx="850400" cy="276999"/>
            </a:xfrm>
            <a:prstGeom prst="rect">
              <a:avLst/>
            </a:prstGeom>
            <a:noFill/>
          </p:spPr>
          <p:txBody>
            <a:bodyPr wrap="square" rtlCol="0">
              <a:spAutoFit/>
            </a:bodyPr>
            <a:lstStyle/>
            <a:p>
              <a:pPr algn="ctr"/>
              <a:r>
                <a:rPr lang="en-US" sz="1200" i="1" dirty="0">
                  <a:solidFill>
                    <a:schemeClr val="tx1">
                      <a:lumMod val="50000"/>
                      <a:lumOff val="50000"/>
                    </a:schemeClr>
                  </a:solidFill>
                </a:rPr>
                <a:t>adjectives</a:t>
              </a:r>
            </a:p>
          </p:txBody>
        </p:sp>
        <p:pic>
          <p:nvPicPr>
            <p:cNvPr id="173" name="Picture 172">
              <a:extLst>
                <a:ext uri="{FF2B5EF4-FFF2-40B4-BE49-F238E27FC236}">
                  <a16:creationId xmlns:a16="http://schemas.microsoft.com/office/drawing/2014/main" id="{DD1737E3-4CBB-1B4D-B6D5-E676C4BAF5E2}"/>
                </a:ext>
              </a:extLst>
            </p:cNvPr>
            <p:cNvPicPr>
              <a:picLocks noChangeAspect="1"/>
            </p:cNvPicPr>
            <p:nvPr/>
          </p:nvPicPr>
          <p:blipFill>
            <a:blip r:embed="rId11"/>
            <a:stretch>
              <a:fillRect/>
            </a:stretch>
          </p:blipFill>
          <p:spPr>
            <a:xfrm>
              <a:off x="1091627" y="1931580"/>
              <a:ext cx="495719" cy="495719"/>
            </a:xfrm>
            <a:prstGeom prst="rect">
              <a:avLst/>
            </a:prstGeom>
          </p:spPr>
        </p:pic>
        <p:sp>
          <p:nvSpPr>
            <p:cNvPr id="174" name="TextBox 173">
              <a:extLst>
                <a:ext uri="{FF2B5EF4-FFF2-40B4-BE49-F238E27FC236}">
                  <a16:creationId xmlns:a16="http://schemas.microsoft.com/office/drawing/2014/main" id="{340731F9-5AAF-0148-B6EC-5E1CCD39B78D}"/>
                </a:ext>
              </a:extLst>
            </p:cNvPr>
            <p:cNvSpPr txBox="1"/>
            <p:nvPr/>
          </p:nvSpPr>
          <p:spPr>
            <a:xfrm>
              <a:off x="1460957" y="2043531"/>
              <a:ext cx="575799" cy="369332"/>
            </a:xfrm>
            <a:prstGeom prst="rect">
              <a:avLst/>
            </a:prstGeom>
            <a:noFill/>
          </p:spPr>
          <p:txBody>
            <a:bodyPr wrap="none" rtlCol="0">
              <a:spAutoFit/>
            </a:bodyPr>
            <a:lstStyle/>
            <a:p>
              <a:pPr algn="ctr"/>
              <a:r>
                <a:rPr lang="en-US" b="1" dirty="0"/>
                <a:t>villa</a:t>
              </a:r>
            </a:p>
          </p:txBody>
        </p:sp>
        <p:sp>
          <p:nvSpPr>
            <p:cNvPr id="175" name="TextBox 174">
              <a:extLst>
                <a:ext uri="{FF2B5EF4-FFF2-40B4-BE49-F238E27FC236}">
                  <a16:creationId xmlns:a16="http://schemas.microsoft.com/office/drawing/2014/main" id="{085CCABF-C867-884C-9FAE-8BCE3A7DD4FB}"/>
                </a:ext>
              </a:extLst>
            </p:cNvPr>
            <p:cNvSpPr txBox="1"/>
            <p:nvPr/>
          </p:nvSpPr>
          <p:spPr>
            <a:xfrm>
              <a:off x="1047351" y="3241130"/>
              <a:ext cx="1201780" cy="369332"/>
            </a:xfrm>
            <a:prstGeom prst="rect">
              <a:avLst/>
            </a:prstGeom>
            <a:noFill/>
          </p:spPr>
          <p:txBody>
            <a:bodyPr wrap="square" rtlCol="0">
              <a:spAutoFit/>
            </a:bodyPr>
            <a:lstStyle/>
            <a:p>
              <a:pPr algn="ctr"/>
              <a:r>
                <a:rPr lang="en-US" b="1" dirty="0" err="1"/>
                <a:t>regina</a:t>
              </a:r>
              <a:endParaRPr lang="en-US" b="1" dirty="0"/>
            </a:p>
          </p:txBody>
        </p:sp>
        <p:pic>
          <p:nvPicPr>
            <p:cNvPr id="176" name="Picture 175">
              <a:extLst>
                <a:ext uri="{FF2B5EF4-FFF2-40B4-BE49-F238E27FC236}">
                  <a16:creationId xmlns:a16="http://schemas.microsoft.com/office/drawing/2014/main" id="{9C3A96FF-46D0-364D-968E-9655983B50B3}"/>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71622" y="2554417"/>
              <a:ext cx="405417" cy="392682"/>
            </a:xfrm>
            <a:prstGeom prst="rect">
              <a:avLst/>
            </a:prstGeom>
          </p:spPr>
        </p:pic>
        <p:sp>
          <p:nvSpPr>
            <p:cNvPr id="177" name="TextBox 176">
              <a:extLst>
                <a:ext uri="{FF2B5EF4-FFF2-40B4-BE49-F238E27FC236}">
                  <a16:creationId xmlns:a16="http://schemas.microsoft.com/office/drawing/2014/main" id="{F728EC3D-1172-FE49-A52D-0D4A6B98CEA3}"/>
                </a:ext>
              </a:extLst>
            </p:cNvPr>
            <p:cNvSpPr txBox="1"/>
            <p:nvPr/>
          </p:nvSpPr>
          <p:spPr>
            <a:xfrm>
              <a:off x="2129929" y="1382140"/>
              <a:ext cx="951543" cy="369332"/>
            </a:xfrm>
            <a:prstGeom prst="rect">
              <a:avLst/>
            </a:prstGeom>
            <a:noFill/>
          </p:spPr>
          <p:txBody>
            <a:bodyPr wrap="none" rtlCol="0">
              <a:spAutoFit/>
            </a:bodyPr>
            <a:lstStyle/>
            <a:p>
              <a:pPr algn="ctr"/>
              <a:r>
                <a:rPr lang="en-US" b="1" dirty="0" err="1"/>
                <a:t>dormire</a:t>
              </a:r>
              <a:endParaRPr lang="en-US" b="1" dirty="0"/>
            </a:p>
          </p:txBody>
        </p:sp>
        <p:sp>
          <p:nvSpPr>
            <p:cNvPr id="178" name="Rounded Rectangle 177">
              <a:extLst>
                <a:ext uri="{FF2B5EF4-FFF2-40B4-BE49-F238E27FC236}">
                  <a16:creationId xmlns:a16="http://schemas.microsoft.com/office/drawing/2014/main" id="{7EFD914C-2F34-2243-B852-6CD261090D2F}"/>
                </a:ext>
              </a:extLst>
            </p:cNvPr>
            <p:cNvSpPr/>
            <p:nvPr/>
          </p:nvSpPr>
          <p:spPr>
            <a:xfrm>
              <a:off x="115102" y="3705602"/>
              <a:ext cx="2010058" cy="966847"/>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70E7CBD9-7CBD-7941-B0B1-7E47AE13681E}"/>
                </a:ext>
              </a:extLst>
            </p:cNvPr>
            <p:cNvSpPr txBox="1"/>
            <p:nvPr/>
          </p:nvSpPr>
          <p:spPr>
            <a:xfrm>
              <a:off x="975138" y="4714714"/>
              <a:ext cx="1349213" cy="276999"/>
            </a:xfrm>
            <a:prstGeom prst="rect">
              <a:avLst/>
            </a:prstGeom>
            <a:noFill/>
          </p:spPr>
          <p:txBody>
            <a:bodyPr wrap="square" rtlCol="0">
              <a:spAutoFit/>
            </a:bodyPr>
            <a:lstStyle/>
            <a:p>
              <a:pPr algn="ctr"/>
              <a:r>
                <a:rPr lang="en-US" sz="1200" i="1" dirty="0">
                  <a:solidFill>
                    <a:schemeClr val="tx1">
                      <a:lumMod val="50000"/>
                      <a:lumOff val="50000"/>
                    </a:schemeClr>
                  </a:solidFill>
                </a:rPr>
                <a:t>question words</a:t>
              </a:r>
            </a:p>
          </p:txBody>
        </p:sp>
        <p:sp>
          <p:nvSpPr>
            <p:cNvPr id="180" name="Rounded Rectangle 179">
              <a:extLst>
                <a:ext uri="{FF2B5EF4-FFF2-40B4-BE49-F238E27FC236}">
                  <a16:creationId xmlns:a16="http://schemas.microsoft.com/office/drawing/2014/main" id="{BE7B7B88-4E20-2747-BE3D-15DBFE1E4B9A}"/>
                </a:ext>
              </a:extLst>
            </p:cNvPr>
            <p:cNvSpPr/>
            <p:nvPr/>
          </p:nvSpPr>
          <p:spPr>
            <a:xfrm>
              <a:off x="138582" y="4727025"/>
              <a:ext cx="2942890" cy="681603"/>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TextBox 180">
              <a:extLst>
                <a:ext uri="{FF2B5EF4-FFF2-40B4-BE49-F238E27FC236}">
                  <a16:creationId xmlns:a16="http://schemas.microsoft.com/office/drawing/2014/main" id="{A8099BD7-BF21-084B-8B64-E7B11E7B1FFA}"/>
                </a:ext>
              </a:extLst>
            </p:cNvPr>
            <p:cNvSpPr txBox="1"/>
            <p:nvPr/>
          </p:nvSpPr>
          <p:spPr>
            <a:xfrm>
              <a:off x="81674" y="4678143"/>
              <a:ext cx="659000" cy="338554"/>
            </a:xfrm>
            <a:prstGeom prst="rect">
              <a:avLst/>
            </a:prstGeom>
            <a:noFill/>
          </p:spPr>
          <p:txBody>
            <a:bodyPr wrap="square" rtlCol="0">
              <a:spAutoFit/>
            </a:bodyPr>
            <a:lstStyle/>
            <a:p>
              <a:pPr algn="ctr"/>
              <a:r>
                <a:rPr lang="en-US" sz="1600" b="1" dirty="0"/>
                <a:t>ubi</a:t>
              </a:r>
            </a:p>
          </p:txBody>
        </p:sp>
        <p:sp>
          <p:nvSpPr>
            <p:cNvPr id="182" name="TextBox 181">
              <a:extLst>
                <a:ext uri="{FF2B5EF4-FFF2-40B4-BE49-F238E27FC236}">
                  <a16:creationId xmlns:a16="http://schemas.microsoft.com/office/drawing/2014/main" id="{283F77B1-8661-1A48-A01B-E7FE02BBDCCB}"/>
                </a:ext>
              </a:extLst>
            </p:cNvPr>
            <p:cNvSpPr txBox="1"/>
            <p:nvPr/>
          </p:nvSpPr>
          <p:spPr>
            <a:xfrm>
              <a:off x="1595577" y="4862428"/>
              <a:ext cx="1005427" cy="338554"/>
            </a:xfrm>
            <a:prstGeom prst="rect">
              <a:avLst/>
            </a:prstGeom>
            <a:noFill/>
          </p:spPr>
          <p:txBody>
            <a:bodyPr wrap="square" rtlCol="0">
              <a:spAutoFit/>
            </a:bodyPr>
            <a:lstStyle/>
            <a:p>
              <a:pPr algn="ctr"/>
              <a:r>
                <a:rPr lang="en-US" sz="1600" b="1" dirty="0"/>
                <a:t>quomodo</a:t>
              </a:r>
            </a:p>
          </p:txBody>
        </p:sp>
        <p:sp>
          <p:nvSpPr>
            <p:cNvPr id="183" name="TextBox 182">
              <a:extLst>
                <a:ext uri="{FF2B5EF4-FFF2-40B4-BE49-F238E27FC236}">
                  <a16:creationId xmlns:a16="http://schemas.microsoft.com/office/drawing/2014/main" id="{192EEBEA-41B8-944A-B767-59895C9F43EB}"/>
                </a:ext>
              </a:extLst>
            </p:cNvPr>
            <p:cNvSpPr txBox="1"/>
            <p:nvPr/>
          </p:nvSpPr>
          <p:spPr>
            <a:xfrm>
              <a:off x="582547" y="4874004"/>
              <a:ext cx="659001" cy="338554"/>
            </a:xfrm>
            <a:prstGeom prst="rect">
              <a:avLst/>
            </a:prstGeom>
            <a:noFill/>
          </p:spPr>
          <p:txBody>
            <a:bodyPr wrap="square" rtlCol="0">
              <a:spAutoFit/>
            </a:bodyPr>
            <a:lstStyle/>
            <a:p>
              <a:pPr algn="ctr"/>
              <a:r>
                <a:rPr lang="en-US" sz="1600" b="1" dirty="0"/>
                <a:t>cur</a:t>
              </a:r>
            </a:p>
          </p:txBody>
        </p:sp>
        <p:sp>
          <p:nvSpPr>
            <p:cNvPr id="184" name="TextBox 183">
              <a:extLst>
                <a:ext uri="{FF2B5EF4-FFF2-40B4-BE49-F238E27FC236}">
                  <a16:creationId xmlns:a16="http://schemas.microsoft.com/office/drawing/2014/main" id="{EA8A94CB-9D55-164E-A16F-9A12058012EA}"/>
                </a:ext>
              </a:extLst>
            </p:cNvPr>
            <p:cNvSpPr txBox="1"/>
            <p:nvPr/>
          </p:nvSpPr>
          <p:spPr>
            <a:xfrm>
              <a:off x="1109683" y="4955786"/>
              <a:ext cx="659001" cy="338554"/>
            </a:xfrm>
            <a:prstGeom prst="rect">
              <a:avLst/>
            </a:prstGeom>
            <a:noFill/>
          </p:spPr>
          <p:txBody>
            <a:bodyPr wrap="square" rtlCol="0">
              <a:spAutoFit/>
            </a:bodyPr>
            <a:lstStyle/>
            <a:p>
              <a:pPr algn="ctr"/>
              <a:r>
                <a:rPr lang="en-US" sz="1600" b="1" dirty="0" err="1"/>
                <a:t>quis</a:t>
              </a:r>
              <a:endParaRPr lang="en-US" sz="1600" b="1" dirty="0"/>
            </a:p>
          </p:txBody>
        </p:sp>
        <p:sp>
          <p:nvSpPr>
            <p:cNvPr id="185" name="TextBox 184">
              <a:extLst>
                <a:ext uri="{FF2B5EF4-FFF2-40B4-BE49-F238E27FC236}">
                  <a16:creationId xmlns:a16="http://schemas.microsoft.com/office/drawing/2014/main" id="{8D1ED9FB-5A1B-B542-94FA-DA7019D8AEC1}"/>
                </a:ext>
              </a:extLst>
            </p:cNvPr>
            <p:cNvSpPr txBox="1"/>
            <p:nvPr/>
          </p:nvSpPr>
          <p:spPr>
            <a:xfrm>
              <a:off x="2424705" y="4713918"/>
              <a:ext cx="659001" cy="338554"/>
            </a:xfrm>
            <a:prstGeom prst="rect">
              <a:avLst/>
            </a:prstGeom>
            <a:noFill/>
          </p:spPr>
          <p:txBody>
            <a:bodyPr wrap="square" rtlCol="0">
              <a:spAutoFit/>
            </a:bodyPr>
            <a:lstStyle/>
            <a:p>
              <a:pPr algn="ctr"/>
              <a:r>
                <a:rPr lang="en-US" sz="1600" b="1" dirty="0"/>
                <a:t>quid</a:t>
              </a:r>
            </a:p>
          </p:txBody>
        </p:sp>
        <p:sp>
          <p:nvSpPr>
            <p:cNvPr id="186" name="TextBox 185">
              <a:extLst>
                <a:ext uri="{FF2B5EF4-FFF2-40B4-BE49-F238E27FC236}">
                  <a16:creationId xmlns:a16="http://schemas.microsoft.com/office/drawing/2014/main" id="{BEBEC5BE-D1C1-2E46-8108-F0ADD07D2099}"/>
                </a:ext>
              </a:extLst>
            </p:cNvPr>
            <p:cNvSpPr txBox="1"/>
            <p:nvPr/>
          </p:nvSpPr>
          <p:spPr>
            <a:xfrm>
              <a:off x="127237" y="4841698"/>
              <a:ext cx="647165" cy="307777"/>
            </a:xfrm>
            <a:prstGeom prst="rect">
              <a:avLst/>
            </a:prstGeom>
            <a:noFill/>
          </p:spPr>
          <p:txBody>
            <a:bodyPr wrap="none" rtlCol="0">
              <a:spAutoFit/>
            </a:bodyPr>
            <a:lstStyle/>
            <a:p>
              <a:r>
                <a:rPr lang="en-US" sz="1400" dirty="0">
                  <a:solidFill>
                    <a:srgbClr val="7030A0"/>
                  </a:solidFill>
                </a:rPr>
                <a:t>where</a:t>
              </a:r>
            </a:p>
          </p:txBody>
        </p:sp>
        <p:sp>
          <p:nvSpPr>
            <p:cNvPr id="187" name="TextBox 186">
              <a:extLst>
                <a:ext uri="{FF2B5EF4-FFF2-40B4-BE49-F238E27FC236}">
                  <a16:creationId xmlns:a16="http://schemas.microsoft.com/office/drawing/2014/main" id="{A1C7F106-68FF-3A4B-9560-3D7E4C895FCD}"/>
                </a:ext>
              </a:extLst>
            </p:cNvPr>
            <p:cNvSpPr txBox="1"/>
            <p:nvPr/>
          </p:nvSpPr>
          <p:spPr>
            <a:xfrm>
              <a:off x="1798860" y="5044880"/>
              <a:ext cx="501356" cy="307777"/>
            </a:xfrm>
            <a:prstGeom prst="rect">
              <a:avLst/>
            </a:prstGeom>
            <a:noFill/>
          </p:spPr>
          <p:txBody>
            <a:bodyPr wrap="none" rtlCol="0">
              <a:spAutoFit/>
            </a:bodyPr>
            <a:lstStyle/>
            <a:p>
              <a:r>
                <a:rPr lang="en-US" sz="1400" dirty="0">
                  <a:solidFill>
                    <a:srgbClr val="FF40FF"/>
                  </a:solidFill>
                </a:rPr>
                <a:t>how</a:t>
              </a:r>
            </a:p>
          </p:txBody>
        </p:sp>
        <p:sp>
          <p:nvSpPr>
            <p:cNvPr id="188" name="TextBox 187">
              <a:extLst>
                <a:ext uri="{FF2B5EF4-FFF2-40B4-BE49-F238E27FC236}">
                  <a16:creationId xmlns:a16="http://schemas.microsoft.com/office/drawing/2014/main" id="{4A599028-81DA-0947-AD6F-088A9F11E384}"/>
                </a:ext>
              </a:extLst>
            </p:cNvPr>
            <p:cNvSpPr txBox="1"/>
            <p:nvPr/>
          </p:nvSpPr>
          <p:spPr>
            <a:xfrm>
              <a:off x="650979" y="5064708"/>
              <a:ext cx="485902" cy="307777"/>
            </a:xfrm>
            <a:prstGeom prst="rect">
              <a:avLst/>
            </a:prstGeom>
            <a:noFill/>
          </p:spPr>
          <p:txBody>
            <a:bodyPr wrap="none" rtlCol="0">
              <a:spAutoFit/>
            </a:bodyPr>
            <a:lstStyle/>
            <a:p>
              <a:r>
                <a:rPr lang="en-US" sz="1400" dirty="0">
                  <a:solidFill>
                    <a:schemeClr val="accent2"/>
                  </a:solidFill>
                </a:rPr>
                <a:t>why</a:t>
              </a:r>
            </a:p>
          </p:txBody>
        </p:sp>
        <p:sp>
          <p:nvSpPr>
            <p:cNvPr id="189" name="TextBox 188">
              <a:extLst>
                <a:ext uri="{FF2B5EF4-FFF2-40B4-BE49-F238E27FC236}">
                  <a16:creationId xmlns:a16="http://schemas.microsoft.com/office/drawing/2014/main" id="{A18249A9-B971-5942-8765-A818F5F4E617}"/>
                </a:ext>
              </a:extLst>
            </p:cNvPr>
            <p:cNvSpPr txBox="1"/>
            <p:nvPr/>
          </p:nvSpPr>
          <p:spPr>
            <a:xfrm>
              <a:off x="1222154" y="5176441"/>
              <a:ext cx="502061" cy="307777"/>
            </a:xfrm>
            <a:prstGeom prst="rect">
              <a:avLst/>
            </a:prstGeom>
            <a:noFill/>
          </p:spPr>
          <p:txBody>
            <a:bodyPr wrap="none" rtlCol="0">
              <a:spAutoFit/>
            </a:bodyPr>
            <a:lstStyle/>
            <a:p>
              <a:r>
                <a:rPr lang="en-US" sz="1400" dirty="0">
                  <a:solidFill>
                    <a:srgbClr val="00B0F0"/>
                  </a:solidFill>
                </a:rPr>
                <a:t>who</a:t>
              </a:r>
            </a:p>
          </p:txBody>
        </p:sp>
        <p:sp>
          <p:nvSpPr>
            <p:cNvPr id="190" name="TextBox 189">
              <a:extLst>
                <a:ext uri="{FF2B5EF4-FFF2-40B4-BE49-F238E27FC236}">
                  <a16:creationId xmlns:a16="http://schemas.microsoft.com/office/drawing/2014/main" id="{61480DE2-62C2-6B4F-9348-B4AB84B007D0}"/>
                </a:ext>
              </a:extLst>
            </p:cNvPr>
            <p:cNvSpPr txBox="1"/>
            <p:nvPr/>
          </p:nvSpPr>
          <p:spPr>
            <a:xfrm>
              <a:off x="2509755" y="4914627"/>
              <a:ext cx="553293" cy="307777"/>
            </a:xfrm>
            <a:prstGeom prst="rect">
              <a:avLst/>
            </a:prstGeom>
            <a:noFill/>
          </p:spPr>
          <p:txBody>
            <a:bodyPr wrap="none" rtlCol="0">
              <a:spAutoFit/>
            </a:bodyPr>
            <a:lstStyle/>
            <a:p>
              <a:r>
                <a:rPr lang="en-US" sz="1400" dirty="0">
                  <a:solidFill>
                    <a:srgbClr val="92D050"/>
                  </a:solidFill>
                </a:rPr>
                <a:t>what</a:t>
              </a:r>
            </a:p>
          </p:txBody>
        </p:sp>
        <p:pic>
          <p:nvPicPr>
            <p:cNvPr id="191" name="Picture 190">
              <a:extLst>
                <a:ext uri="{FF2B5EF4-FFF2-40B4-BE49-F238E27FC236}">
                  <a16:creationId xmlns:a16="http://schemas.microsoft.com/office/drawing/2014/main" id="{4127E841-69F2-2448-A7E2-5CD6959BC2BD}"/>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81929" y="590007"/>
              <a:ext cx="428214" cy="422266"/>
            </a:xfrm>
            <a:prstGeom prst="rect">
              <a:avLst/>
            </a:prstGeom>
          </p:spPr>
        </p:pic>
        <p:pic>
          <p:nvPicPr>
            <p:cNvPr id="192" name="Picture 191" descr="A picture containing person, holding, small, young&#10;&#10;Description automatically generated">
              <a:extLst>
                <a:ext uri="{FF2B5EF4-FFF2-40B4-BE49-F238E27FC236}">
                  <a16:creationId xmlns:a16="http://schemas.microsoft.com/office/drawing/2014/main" id="{A64A86B5-D5CC-204A-A09B-2A3E39011390}"/>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2133600" y="164886"/>
              <a:ext cx="718583" cy="718583"/>
            </a:xfrm>
            <a:prstGeom prst="rect">
              <a:avLst/>
            </a:prstGeom>
          </p:spPr>
        </p:pic>
        <p:pic>
          <p:nvPicPr>
            <p:cNvPr id="193" name="Picture 192">
              <a:extLst>
                <a:ext uri="{FF2B5EF4-FFF2-40B4-BE49-F238E27FC236}">
                  <a16:creationId xmlns:a16="http://schemas.microsoft.com/office/drawing/2014/main" id="{52A2861A-9A5E-D84C-A544-75D59CAD8903}"/>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1439183" y="830079"/>
              <a:ext cx="601288" cy="510528"/>
            </a:xfrm>
            <a:prstGeom prst="rect">
              <a:avLst/>
            </a:prstGeom>
          </p:spPr>
        </p:pic>
        <p:pic>
          <p:nvPicPr>
            <p:cNvPr id="194" name="Picture 193">
              <a:extLst>
                <a:ext uri="{FF2B5EF4-FFF2-40B4-BE49-F238E27FC236}">
                  <a16:creationId xmlns:a16="http://schemas.microsoft.com/office/drawing/2014/main" id="{FDC94CF9-6267-754F-957C-00F44331D8EF}"/>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2312406" y="1091792"/>
              <a:ext cx="509634" cy="401671"/>
            </a:xfrm>
            <a:prstGeom prst="rect">
              <a:avLst/>
            </a:prstGeom>
          </p:spPr>
        </p:pic>
        <p:pic>
          <p:nvPicPr>
            <p:cNvPr id="195" name="Picture 194">
              <a:extLst>
                <a:ext uri="{FF2B5EF4-FFF2-40B4-BE49-F238E27FC236}">
                  <a16:creationId xmlns:a16="http://schemas.microsoft.com/office/drawing/2014/main" id="{CCB7B71B-1D8A-5C49-9CD9-9160D46B496A}"/>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8864001">
              <a:off x="2256163" y="1705178"/>
              <a:ext cx="694705" cy="678778"/>
            </a:xfrm>
            <a:prstGeom prst="rect">
              <a:avLst/>
            </a:prstGeom>
          </p:spPr>
        </p:pic>
        <p:pic>
          <p:nvPicPr>
            <p:cNvPr id="196" name="Picture 195">
              <a:extLst>
                <a:ext uri="{FF2B5EF4-FFF2-40B4-BE49-F238E27FC236}">
                  <a16:creationId xmlns:a16="http://schemas.microsoft.com/office/drawing/2014/main" id="{D5CC9979-7AFF-5643-BF66-1C6409526FE4}"/>
                </a:ext>
              </a:extLst>
            </p:cNvPr>
            <p:cNvPicPr>
              <a:picLocks noChangeAspect="1"/>
            </p:cNvPicPr>
            <p:nvPr/>
          </p:nvPicPr>
          <p:blipFill>
            <a:blip r:embed="rId18"/>
            <a:stretch>
              <a:fillRect/>
            </a:stretch>
          </p:blipFill>
          <p:spPr>
            <a:xfrm>
              <a:off x="527629" y="2930660"/>
              <a:ext cx="441286" cy="460754"/>
            </a:xfrm>
            <a:prstGeom prst="rect">
              <a:avLst/>
            </a:prstGeom>
          </p:spPr>
        </p:pic>
        <p:pic>
          <p:nvPicPr>
            <p:cNvPr id="197" name="Picture 196" descr="A picture containing text, monitor, computer, electronics&#10;&#10;Description automatically generated">
              <a:extLst>
                <a:ext uri="{FF2B5EF4-FFF2-40B4-BE49-F238E27FC236}">
                  <a16:creationId xmlns:a16="http://schemas.microsoft.com/office/drawing/2014/main" id="{EF8521D7-897B-F34E-B755-F2582A11F1B0}"/>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1065828" y="4113982"/>
              <a:ext cx="464257" cy="467722"/>
            </a:xfrm>
            <a:prstGeom prst="rect">
              <a:avLst/>
            </a:prstGeom>
          </p:spPr>
        </p:pic>
        <p:sp>
          <p:nvSpPr>
            <p:cNvPr id="198" name="Rectangle 197">
              <a:extLst>
                <a:ext uri="{FF2B5EF4-FFF2-40B4-BE49-F238E27FC236}">
                  <a16:creationId xmlns:a16="http://schemas.microsoft.com/office/drawing/2014/main" id="{D874E9DE-0570-814C-8682-C6F374F26ADD}"/>
                </a:ext>
              </a:extLst>
            </p:cNvPr>
            <p:cNvSpPr/>
            <p:nvPr/>
          </p:nvSpPr>
          <p:spPr>
            <a:xfrm>
              <a:off x="1473184" y="4019309"/>
              <a:ext cx="681212" cy="338554"/>
            </a:xfrm>
            <a:prstGeom prst="rect">
              <a:avLst/>
            </a:prstGeom>
          </p:spPr>
          <p:txBody>
            <a:bodyPr wrap="none">
              <a:spAutoFit/>
            </a:bodyPr>
            <a:lstStyle/>
            <a:p>
              <a:r>
                <a:rPr lang="en-US" sz="1600" b="1" dirty="0" err="1"/>
                <a:t>multa</a:t>
              </a:r>
              <a:endParaRPr lang="en-US" sz="1600" dirty="0"/>
            </a:p>
          </p:txBody>
        </p:sp>
      </p:grpSp>
      <p:grpSp>
        <p:nvGrpSpPr>
          <p:cNvPr id="8" name="Group 7">
            <a:extLst>
              <a:ext uri="{FF2B5EF4-FFF2-40B4-BE49-F238E27FC236}">
                <a16:creationId xmlns:a16="http://schemas.microsoft.com/office/drawing/2014/main" id="{300389CE-EEE5-0944-9623-642A3F81CB3C}"/>
              </a:ext>
            </a:extLst>
          </p:cNvPr>
          <p:cNvGrpSpPr/>
          <p:nvPr/>
        </p:nvGrpSpPr>
        <p:grpSpPr>
          <a:xfrm>
            <a:off x="3486015" y="1757817"/>
            <a:ext cx="6290130" cy="1794791"/>
            <a:chOff x="3486015" y="2156823"/>
            <a:chExt cx="6290130" cy="1794791"/>
          </a:xfrm>
        </p:grpSpPr>
        <p:sp>
          <p:nvSpPr>
            <p:cNvPr id="165" name="TextBox 164">
              <a:extLst>
                <a:ext uri="{FF2B5EF4-FFF2-40B4-BE49-F238E27FC236}">
                  <a16:creationId xmlns:a16="http://schemas.microsoft.com/office/drawing/2014/main" id="{8DA36977-5E4D-804D-9569-130501BEDD4C}"/>
                </a:ext>
              </a:extLst>
            </p:cNvPr>
            <p:cNvSpPr txBox="1"/>
            <p:nvPr/>
          </p:nvSpPr>
          <p:spPr>
            <a:xfrm>
              <a:off x="3486015" y="2156823"/>
              <a:ext cx="3278202" cy="1015663"/>
            </a:xfrm>
            <a:prstGeom prst="rect">
              <a:avLst/>
            </a:prstGeom>
            <a:noFill/>
          </p:spPr>
          <p:txBody>
            <a:bodyPr wrap="square" rtlCol="0">
              <a:spAutoFit/>
            </a:bodyPr>
            <a:lstStyle/>
            <a:p>
              <a:r>
                <a:rPr lang="en-US" sz="6000" b="1" dirty="0"/>
                <a:t>quomodo</a:t>
              </a:r>
            </a:p>
          </p:txBody>
        </p:sp>
        <p:sp>
          <p:nvSpPr>
            <p:cNvPr id="205" name="TextBox 204">
              <a:extLst>
                <a:ext uri="{FF2B5EF4-FFF2-40B4-BE49-F238E27FC236}">
                  <a16:creationId xmlns:a16="http://schemas.microsoft.com/office/drawing/2014/main" id="{75E870BC-F941-B844-B694-59331F1D8646}"/>
                </a:ext>
              </a:extLst>
            </p:cNvPr>
            <p:cNvSpPr txBox="1"/>
            <p:nvPr/>
          </p:nvSpPr>
          <p:spPr>
            <a:xfrm>
              <a:off x="8858099" y="2935951"/>
              <a:ext cx="918046" cy="1015663"/>
            </a:xfrm>
            <a:prstGeom prst="rect">
              <a:avLst/>
            </a:prstGeom>
            <a:noFill/>
          </p:spPr>
          <p:txBody>
            <a:bodyPr wrap="square" rtlCol="0">
              <a:spAutoFit/>
            </a:bodyPr>
            <a:lstStyle/>
            <a:p>
              <a:r>
                <a:rPr lang="en-US" sz="6000" b="1" dirty="0"/>
                <a:t>?</a:t>
              </a:r>
            </a:p>
          </p:txBody>
        </p:sp>
      </p:grpSp>
      <p:grpSp>
        <p:nvGrpSpPr>
          <p:cNvPr id="5" name="Group 4">
            <a:extLst>
              <a:ext uri="{FF2B5EF4-FFF2-40B4-BE49-F238E27FC236}">
                <a16:creationId xmlns:a16="http://schemas.microsoft.com/office/drawing/2014/main" id="{D6BCB4FA-C33E-EB4E-9CA5-17B08B446A47}"/>
              </a:ext>
            </a:extLst>
          </p:cNvPr>
          <p:cNvGrpSpPr/>
          <p:nvPr/>
        </p:nvGrpSpPr>
        <p:grpSpPr>
          <a:xfrm>
            <a:off x="4884172" y="1746368"/>
            <a:ext cx="6234763" cy="1799156"/>
            <a:chOff x="4884172" y="2145374"/>
            <a:chExt cx="6234763" cy="1799156"/>
          </a:xfrm>
        </p:grpSpPr>
        <p:sp>
          <p:nvSpPr>
            <p:cNvPr id="7" name="TextBox 6">
              <a:extLst>
                <a:ext uri="{FF2B5EF4-FFF2-40B4-BE49-F238E27FC236}">
                  <a16:creationId xmlns:a16="http://schemas.microsoft.com/office/drawing/2014/main" id="{61A01EB6-15E9-F74F-9B19-60ABC63278F2}"/>
                </a:ext>
              </a:extLst>
            </p:cNvPr>
            <p:cNvSpPr txBox="1"/>
            <p:nvPr/>
          </p:nvSpPr>
          <p:spPr>
            <a:xfrm>
              <a:off x="4884172" y="2928867"/>
              <a:ext cx="2245449" cy="1015663"/>
            </a:xfrm>
            <a:prstGeom prst="rect">
              <a:avLst/>
            </a:prstGeom>
            <a:noFill/>
          </p:spPr>
          <p:txBody>
            <a:bodyPr wrap="square" rtlCol="0">
              <a:spAutoFit/>
            </a:bodyPr>
            <a:lstStyle/>
            <a:p>
              <a:r>
                <a:rPr lang="en-US" sz="6000" b="1" dirty="0" err="1"/>
                <a:t>aequi</a:t>
              </a:r>
              <a:endParaRPr lang="en-US" sz="6000" b="1" dirty="0">
                <a:solidFill>
                  <a:schemeClr val="accent1"/>
                </a:solidFill>
              </a:endParaRPr>
            </a:p>
          </p:txBody>
        </p:sp>
        <p:sp>
          <p:nvSpPr>
            <p:cNvPr id="4" name="Rectangle 3">
              <a:extLst>
                <a:ext uri="{FF2B5EF4-FFF2-40B4-BE49-F238E27FC236}">
                  <a16:creationId xmlns:a16="http://schemas.microsoft.com/office/drawing/2014/main" id="{CE24B014-6CD3-E645-AA08-74B2017678E9}"/>
                </a:ext>
              </a:extLst>
            </p:cNvPr>
            <p:cNvSpPr/>
            <p:nvPr/>
          </p:nvSpPr>
          <p:spPr>
            <a:xfrm>
              <a:off x="6764217" y="2145374"/>
              <a:ext cx="4354718" cy="1015663"/>
            </a:xfrm>
            <a:prstGeom prst="rect">
              <a:avLst/>
            </a:prstGeom>
          </p:spPr>
          <p:txBody>
            <a:bodyPr wrap="none">
              <a:spAutoFit/>
            </a:bodyPr>
            <a:lstStyle/>
            <a:p>
              <a:r>
                <a:rPr lang="en-US" sz="6000" b="1" dirty="0"/>
                <a:t>rex et </a:t>
              </a:r>
              <a:r>
                <a:rPr lang="en-US" sz="6000" b="1" dirty="0" err="1"/>
                <a:t>regina</a:t>
              </a:r>
              <a:r>
                <a:rPr lang="en-US" sz="6000" b="1" dirty="0"/>
                <a:t> </a:t>
              </a:r>
              <a:endParaRPr lang="en-US" sz="6000" dirty="0"/>
            </a:p>
          </p:txBody>
        </p:sp>
      </p:grpSp>
    </p:spTree>
    <p:extLst>
      <p:ext uri="{BB962C8B-B14F-4D97-AF65-F5344CB8AC3E}">
        <p14:creationId xmlns:p14="http://schemas.microsoft.com/office/powerpoint/2010/main" val="359197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dissolve">
                                      <p:cBhvr>
                                        <p:cTn id="7" dur="500"/>
                                        <p:tgtEl>
                                          <p:spTgt spid="14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6" grpId="0"/>
      <p:bldP spid="1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Box 70">
            <a:extLst>
              <a:ext uri="{FF2B5EF4-FFF2-40B4-BE49-F238E27FC236}">
                <a16:creationId xmlns:a16="http://schemas.microsoft.com/office/drawing/2014/main" id="{EF8AA5D2-CD35-014E-A1E4-158E30A75814}"/>
              </a:ext>
            </a:extLst>
          </p:cNvPr>
          <p:cNvSpPr txBox="1"/>
          <p:nvPr/>
        </p:nvSpPr>
        <p:spPr>
          <a:xfrm>
            <a:off x="8265938" y="1315601"/>
            <a:ext cx="2939347" cy="830997"/>
          </a:xfrm>
          <a:prstGeom prst="rect">
            <a:avLst/>
          </a:prstGeom>
          <a:noFill/>
        </p:spPr>
        <p:txBody>
          <a:bodyPr wrap="square" rtlCol="0">
            <a:spAutoFit/>
          </a:bodyPr>
          <a:lstStyle/>
          <a:p>
            <a:r>
              <a:rPr lang="en-US" sz="4800" b="1" dirty="0" err="1"/>
              <a:t>dormiv</a:t>
            </a:r>
            <a:r>
              <a:rPr lang="en-US" sz="4800" b="1" dirty="0" err="1">
                <a:solidFill>
                  <a:srgbClr val="C00000"/>
                </a:solidFill>
              </a:rPr>
              <a:t>it</a:t>
            </a:r>
            <a:endParaRPr lang="en-US" sz="4800" b="1" dirty="0">
              <a:solidFill>
                <a:srgbClr val="C00000"/>
              </a:solidFill>
            </a:endParaRPr>
          </a:p>
        </p:txBody>
      </p:sp>
      <p:sp>
        <p:nvSpPr>
          <p:cNvPr id="119" name="Subtitle 2">
            <a:extLst>
              <a:ext uri="{FF2B5EF4-FFF2-40B4-BE49-F238E27FC236}">
                <a16:creationId xmlns:a16="http://schemas.microsoft.com/office/drawing/2014/main" id="{61F320B4-CF67-B941-9BF7-26D06DECC7CD}"/>
              </a:ext>
            </a:extLst>
          </p:cNvPr>
          <p:cNvSpPr txBox="1">
            <a:spLocks/>
          </p:cNvSpPr>
          <p:nvPr/>
        </p:nvSpPr>
        <p:spPr>
          <a:xfrm>
            <a:off x="41784" y="6552637"/>
            <a:ext cx="4933627"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graphicFrame>
        <p:nvGraphicFramePr>
          <p:cNvPr id="63" name="Table 11">
            <a:extLst>
              <a:ext uri="{FF2B5EF4-FFF2-40B4-BE49-F238E27FC236}">
                <a16:creationId xmlns:a16="http://schemas.microsoft.com/office/drawing/2014/main" id="{59398167-43EE-1641-A5FB-C44FD9C16FFA}"/>
              </a:ext>
            </a:extLst>
          </p:cNvPr>
          <p:cNvGraphicFramePr>
            <a:graphicFrameLocks noGrp="1"/>
          </p:cNvGraphicFramePr>
          <p:nvPr/>
        </p:nvGraphicFramePr>
        <p:xfrm>
          <a:off x="3197138" y="5830111"/>
          <a:ext cx="2164954" cy="911316"/>
        </p:xfrm>
        <a:graphic>
          <a:graphicData uri="http://schemas.openxmlformats.org/drawingml/2006/table">
            <a:tbl>
              <a:tblPr firstRow="1" bandRow="1">
                <a:tableStyleId>{5940675A-B579-460E-94D1-54222C63F5DA}</a:tableStyleId>
              </a:tblPr>
              <a:tblGrid>
                <a:gridCol w="736068">
                  <a:extLst>
                    <a:ext uri="{9D8B030D-6E8A-4147-A177-3AD203B41FA5}">
                      <a16:colId xmlns:a16="http://schemas.microsoft.com/office/drawing/2014/main" val="3344248031"/>
                    </a:ext>
                  </a:extLst>
                </a:gridCol>
                <a:gridCol w="346408">
                  <a:extLst>
                    <a:ext uri="{9D8B030D-6E8A-4147-A177-3AD203B41FA5}">
                      <a16:colId xmlns:a16="http://schemas.microsoft.com/office/drawing/2014/main" val="3798047128"/>
                    </a:ext>
                  </a:extLst>
                </a:gridCol>
                <a:gridCol w="541239">
                  <a:extLst>
                    <a:ext uri="{9D8B030D-6E8A-4147-A177-3AD203B41FA5}">
                      <a16:colId xmlns:a16="http://schemas.microsoft.com/office/drawing/2014/main" val="2283093568"/>
                    </a:ext>
                  </a:extLst>
                </a:gridCol>
                <a:gridCol w="541239">
                  <a:extLst>
                    <a:ext uri="{9D8B030D-6E8A-4147-A177-3AD203B41FA5}">
                      <a16:colId xmlns:a16="http://schemas.microsoft.com/office/drawing/2014/main" val="1688037205"/>
                    </a:ext>
                  </a:extLst>
                </a:gridCol>
              </a:tblGrid>
              <a:tr h="232652">
                <a:tc gridSpan="4">
                  <a:txBody>
                    <a:bodyPr/>
                    <a:lstStyle/>
                    <a:p>
                      <a:pPr algn="ctr"/>
                      <a:r>
                        <a:rPr lang="en-US" sz="1400" i="1" dirty="0"/>
                        <a:t>present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 o</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4" name="Table 11">
            <a:extLst>
              <a:ext uri="{FF2B5EF4-FFF2-40B4-BE49-F238E27FC236}">
                <a16:creationId xmlns:a16="http://schemas.microsoft.com/office/drawing/2014/main" id="{C5ECC0E7-8F4A-7346-A3DE-17153024FFF6}"/>
              </a:ext>
            </a:extLst>
          </p:cNvPr>
          <p:cNvGraphicFramePr>
            <a:graphicFrameLocks noGrp="1"/>
          </p:cNvGraphicFramePr>
          <p:nvPr/>
        </p:nvGraphicFramePr>
        <p:xfrm>
          <a:off x="5747433" y="5827142"/>
          <a:ext cx="2164954" cy="911316"/>
        </p:xfrm>
        <a:graphic>
          <a:graphicData uri="http://schemas.openxmlformats.org/drawingml/2006/table">
            <a:tbl>
              <a:tblPr firstRow="1" bandRow="1">
                <a:tableStyleId>{5940675A-B579-460E-94D1-54222C63F5DA}</a:tableStyleId>
              </a:tblPr>
              <a:tblGrid>
                <a:gridCol w="590311">
                  <a:extLst>
                    <a:ext uri="{9D8B030D-6E8A-4147-A177-3AD203B41FA5}">
                      <a16:colId xmlns:a16="http://schemas.microsoft.com/office/drawing/2014/main" val="3344248031"/>
                    </a:ext>
                  </a:extLst>
                </a:gridCol>
                <a:gridCol w="535823">
                  <a:extLst>
                    <a:ext uri="{9D8B030D-6E8A-4147-A177-3AD203B41FA5}">
                      <a16:colId xmlns:a16="http://schemas.microsoft.com/office/drawing/2014/main" val="3798047128"/>
                    </a:ext>
                  </a:extLst>
                </a:gridCol>
                <a:gridCol w="446518">
                  <a:extLst>
                    <a:ext uri="{9D8B030D-6E8A-4147-A177-3AD203B41FA5}">
                      <a16:colId xmlns:a16="http://schemas.microsoft.com/office/drawing/2014/main" val="2283093568"/>
                    </a:ext>
                  </a:extLst>
                </a:gridCol>
                <a:gridCol w="592302">
                  <a:extLst>
                    <a:ext uri="{9D8B030D-6E8A-4147-A177-3AD203B41FA5}">
                      <a16:colId xmlns:a16="http://schemas.microsoft.com/office/drawing/2014/main" val="1688037205"/>
                    </a:ext>
                  </a:extLst>
                </a:gridCol>
              </a:tblGrid>
              <a:tr h="232652">
                <a:tc gridSpan="4">
                  <a:txBody>
                    <a:bodyPr/>
                    <a:lstStyle/>
                    <a:p>
                      <a:pPr algn="ctr"/>
                      <a:r>
                        <a:rPr lang="en-US" sz="1400" i="1" dirty="0"/>
                        <a:t>past continuous</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a:solidFill>
                            <a:schemeClr val="accent1"/>
                          </a:solidFill>
                        </a:rPr>
                        <a:t>bam</a:t>
                      </a: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a:solidFill>
                            <a:schemeClr val="accent6"/>
                          </a:solidFill>
                        </a:rPr>
                        <a:t>bas</a:t>
                      </a: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a:solidFill>
                            <a:schemeClr val="accent6"/>
                          </a:solidFill>
                        </a:rPr>
                        <a:t>tis</a:t>
                      </a: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bat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graphicFrame>
        <p:nvGraphicFramePr>
          <p:cNvPr id="65" name="Table 11">
            <a:extLst>
              <a:ext uri="{FF2B5EF4-FFF2-40B4-BE49-F238E27FC236}">
                <a16:creationId xmlns:a16="http://schemas.microsoft.com/office/drawing/2014/main" id="{ACB83535-C4B8-4646-84FF-191871E7A4C7}"/>
              </a:ext>
            </a:extLst>
          </p:cNvPr>
          <p:cNvGraphicFramePr>
            <a:graphicFrameLocks noGrp="1"/>
          </p:cNvGraphicFramePr>
          <p:nvPr/>
        </p:nvGraphicFramePr>
        <p:xfrm>
          <a:off x="8310244" y="5827142"/>
          <a:ext cx="2164955" cy="911316"/>
        </p:xfrm>
        <a:graphic>
          <a:graphicData uri="http://schemas.openxmlformats.org/drawingml/2006/table">
            <a:tbl>
              <a:tblPr firstRow="1" bandRow="1">
                <a:tableStyleId>{5940675A-B579-460E-94D1-54222C63F5DA}</a:tableStyleId>
              </a:tblPr>
              <a:tblGrid>
                <a:gridCol w="622367">
                  <a:extLst>
                    <a:ext uri="{9D8B030D-6E8A-4147-A177-3AD203B41FA5}">
                      <a16:colId xmlns:a16="http://schemas.microsoft.com/office/drawing/2014/main" val="3344248031"/>
                    </a:ext>
                  </a:extLst>
                </a:gridCol>
                <a:gridCol w="424210">
                  <a:extLst>
                    <a:ext uri="{9D8B030D-6E8A-4147-A177-3AD203B41FA5}">
                      <a16:colId xmlns:a16="http://schemas.microsoft.com/office/drawing/2014/main" val="3798047128"/>
                    </a:ext>
                  </a:extLst>
                </a:gridCol>
                <a:gridCol w="419277">
                  <a:extLst>
                    <a:ext uri="{9D8B030D-6E8A-4147-A177-3AD203B41FA5}">
                      <a16:colId xmlns:a16="http://schemas.microsoft.com/office/drawing/2014/main" val="2283093568"/>
                    </a:ext>
                  </a:extLst>
                </a:gridCol>
                <a:gridCol w="699101">
                  <a:extLst>
                    <a:ext uri="{9D8B030D-6E8A-4147-A177-3AD203B41FA5}">
                      <a16:colId xmlns:a16="http://schemas.microsoft.com/office/drawing/2014/main" val="1688037205"/>
                    </a:ext>
                  </a:extLst>
                </a:gridCol>
              </a:tblGrid>
              <a:tr h="232652">
                <a:tc gridSpan="4">
                  <a:txBody>
                    <a:bodyPr/>
                    <a:lstStyle/>
                    <a:p>
                      <a:pPr algn="ctr"/>
                      <a:r>
                        <a:rPr lang="en-US" sz="1400" i="1" dirty="0"/>
                        <a:t>simple past</a:t>
                      </a:r>
                    </a:p>
                  </a:txBody>
                  <a:tcPr marL="0" marR="0" marT="0" marB="0" anchor="ctr"/>
                </a:tc>
                <a:tc hMerge="1">
                  <a:txBody>
                    <a:bodyPr/>
                    <a:lstStyle/>
                    <a:p>
                      <a:endParaRPr lang="en-US"/>
                    </a:p>
                  </a:txBody>
                  <a:tcPr/>
                </a:tc>
                <a:tc hMerge="1">
                  <a:txBody>
                    <a:bodyPr/>
                    <a:lstStyle/>
                    <a:p>
                      <a:endParaRPr lang="en-US" sz="2000" dirty="0"/>
                    </a:p>
                  </a:txBody>
                  <a:tcPr/>
                </a:tc>
                <a:tc hMerge="1">
                  <a:txBody>
                    <a:bodyPr/>
                    <a:lstStyle/>
                    <a:p>
                      <a:endParaRPr lang="en-US"/>
                    </a:p>
                  </a:txBody>
                  <a:tcPr/>
                </a:tc>
                <a:extLst>
                  <a:ext uri="{0D108BD9-81ED-4DB2-BD59-A6C34878D82A}">
                    <a16:rowId xmlns:a16="http://schemas.microsoft.com/office/drawing/2014/main" val="2664899155"/>
                  </a:ext>
                </a:extLst>
              </a:tr>
              <a:tr h="119291">
                <a:tc>
                  <a:txBody>
                    <a:bodyPr/>
                    <a:lstStyle/>
                    <a:p>
                      <a:pPr algn="ctr"/>
                      <a:r>
                        <a:rPr lang="en-US" sz="1000" b="1" dirty="0">
                          <a:solidFill>
                            <a:schemeClr val="tx1"/>
                          </a:solidFill>
                        </a:rPr>
                        <a:t>I</a:t>
                      </a:r>
                    </a:p>
                  </a:txBody>
                  <a:tcPr marL="0" marR="0" marT="0" marB="0" anchor="ctr"/>
                </a:tc>
                <a:tc>
                  <a:txBody>
                    <a:bodyPr/>
                    <a:lstStyle/>
                    <a:p>
                      <a:pPr algn="ctr"/>
                      <a:r>
                        <a:rPr lang="en-US" sz="1400" b="1" dirty="0" err="1">
                          <a:solidFill>
                            <a:schemeClr val="accent1"/>
                          </a:solidFill>
                        </a:rPr>
                        <a:t>i</a:t>
                      </a:r>
                      <a:endParaRPr lang="en-US" sz="1400" b="1" dirty="0">
                        <a:solidFill>
                          <a:schemeClr val="accent1"/>
                        </a:solidFill>
                      </a:endParaRPr>
                    </a:p>
                  </a:txBody>
                  <a:tcPr marL="0" marR="0" marT="0" marB="0" anchor="ctr"/>
                </a:tc>
                <a:tc>
                  <a:txBody>
                    <a:bodyPr/>
                    <a:lstStyle/>
                    <a:p>
                      <a:pPr algn="ctr"/>
                      <a:r>
                        <a:rPr lang="en-US" sz="1000" b="1" dirty="0">
                          <a:solidFill>
                            <a:schemeClr val="tx1"/>
                          </a:solidFill>
                        </a:rPr>
                        <a:t>we</a:t>
                      </a:r>
                    </a:p>
                  </a:txBody>
                  <a:tcPr marL="0" marR="0" marT="0" marB="0" anchor="ctr"/>
                </a:tc>
                <a:tc>
                  <a:txBody>
                    <a:bodyPr/>
                    <a:lstStyle/>
                    <a:p>
                      <a:pPr algn="ctr"/>
                      <a:r>
                        <a:rPr lang="en-US" sz="1400" b="1" dirty="0" err="1">
                          <a:solidFill>
                            <a:schemeClr val="accent1"/>
                          </a:solidFill>
                        </a:rPr>
                        <a:t>imus</a:t>
                      </a:r>
                      <a:endParaRPr lang="en-US" sz="1400" b="1" dirty="0">
                        <a:solidFill>
                          <a:schemeClr val="accent1"/>
                        </a:solidFill>
                      </a:endParaRPr>
                    </a:p>
                  </a:txBody>
                  <a:tcPr marL="0" marR="0" marT="0" marB="0" anchor="ctr"/>
                </a:tc>
                <a:extLst>
                  <a:ext uri="{0D108BD9-81ED-4DB2-BD59-A6C34878D82A}">
                    <a16:rowId xmlns:a16="http://schemas.microsoft.com/office/drawing/2014/main" val="118757496"/>
                  </a:ext>
                </a:extLst>
              </a:tr>
              <a:tr h="232652">
                <a:tc>
                  <a:txBody>
                    <a:bodyPr/>
                    <a:lstStyle/>
                    <a:p>
                      <a:pPr algn="ctr"/>
                      <a:r>
                        <a:rPr lang="en-US" sz="1000" b="1" dirty="0">
                          <a:solidFill>
                            <a:schemeClr val="tx1"/>
                          </a:solidFill>
                        </a:rPr>
                        <a:t>you</a:t>
                      </a:r>
                    </a:p>
                  </a:txBody>
                  <a:tcPr marL="0" marR="0" marT="0" marB="0" anchor="ctr"/>
                </a:tc>
                <a:tc>
                  <a:txBody>
                    <a:bodyPr/>
                    <a:lstStyle/>
                    <a:p>
                      <a:pPr algn="ctr"/>
                      <a:r>
                        <a:rPr lang="en-US" sz="1400" b="1" dirty="0" err="1">
                          <a:solidFill>
                            <a:schemeClr val="accent6"/>
                          </a:solidFill>
                        </a:rPr>
                        <a:t>isti</a:t>
                      </a:r>
                      <a:endParaRPr lang="en-US" sz="1400" b="1" dirty="0">
                        <a:solidFill>
                          <a:schemeClr val="accent6"/>
                        </a:solidFill>
                      </a:endParaRPr>
                    </a:p>
                  </a:txBody>
                  <a:tcPr marL="0" marR="0" marT="0" marB="0" anchor="ctr"/>
                </a:tc>
                <a:tc>
                  <a:txBody>
                    <a:bodyPr/>
                    <a:lstStyle/>
                    <a:p>
                      <a:pPr algn="ctr"/>
                      <a:r>
                        <a:rPr lang="en-US" sz="1000" b="1" dirty="0">
                          <a:solidFill>
                            <a:schemeClr val="tx1"/>
                          </a:solidFill>
                        </a:rPr>
                        <a:t>y’all</a:t>
                      </a:r>
                    </a:p>
                  </a:txBody>
                  <a:tcPr marL="0" marR="0" marT="0" marB="0" anchor="ctr"/>
                </a:tc>
                <a:tc>
                  <a:txBody>
                    <a:bodyPr/>
                    <a:lstStyle/>
                    <a:p>
                      <a:pPr algn="ctr"/>
                      <a:r>
                        <a:rPr lang="en-US" sz="1400" b="1" dirty="0" err="1">
                          <a:solidFill>
                            <a:schemeClr val="accent6"/>
                          </a:solidFill>
                        </a:rPr>
                        <a:t>istis</a:t>
                      </a:r>
                      <a:endParaRPr lang="en-US" sz="1400" b="1" dirty="0">
                        <a:solidFill>
                          <a:schemeClr val="accent6"/>
                        </a:solidFill>
                      </a:endParaRPr>
                    </a:p>
                  </a:txBody>
                  <a:tcPr marL="0" marR="0" marT="0" marB="0" anchor="ctr"/>
                </a:tc>
                <a:extLst>
                  <a:ext uri="{0D108BD9-81ED-4DB2-BD59-A6C34878D82A}">
                    <a16:rowId xmlns:a16="http://schemas.microsoft.com/office/drawing/2014/main" val="4084826543"/>
                  </a:ext>
                </a:extLst>
              </a:tr>
              <a:tr h="232652">
                <a:tc>
                  <a:txBody>
                    <a:bodyPr/>
                    <a:lstStyle/>
                    <a:p>
                      <a:pPr algn="ctr"/>
                      <a:r>
                        <a:rPr lang="en-US" sz="1000" b="1" dirty="0">
                          <a:solidFill>
                            <a:schemeClr val="tx1"/>
                          </a:solidFill>
                        </a:rPr>
                        <a:t>he/she/it</a:t>
                      </a:r>
                    </a:p>
                  </a:txBody>
                  <a:tcPr marL="0" marR="0" marT="0" marB="0" anchor="ctr"/>
                </a:tc>
                <a:tc>
                  <a:txBody>
                    <a:bodyPr/>
                    <a:lstStyle/>
                    <a:p>
                      <a:pPr algn="ctr"/>
                      <a:r>
                        <a:rPr lang="en-US" sz="1400" b="1" dirty="0">
                          <a:solidFill>
                            <a:srgbClr val="C00000"/>
                          </a:solidFill>
                        </a:rPr>
                        <a:t>it</a:t>
                      </a:r>
                    </a:p>
                  </a:txBody>
                  <a:tcPr marL="0" marR="0" marT="0" marB="0" anchor="ctr"/>
                </a:tc>
                <a:tc>
                  <a:txBody>
                    <a:bodyPr/>
                    <a:lstStyle/>
                    <a:p>
                      <a:pPr algn="ctr"/>
                      <a:r>
                        <a:rPr lang="en-US" sz="1000" b="1" dirty="0">
                          <a:solidFill>
                            <a:schemeClr val="tx1"/>
                          </a:solidFill>
                        </a:rPr>
                        <a:t>they</a:t>
                      </a:r>
                    </a:p>
                  </a:txBody>
                  <a:tcPr marL="0" marR="0" marT="0" marB="0" anchor="ctr"/>
                </a:tc>
                <a:tc>
                  <a:txBody>
                    <a:bodyPr/>
                    <a:lstStyle/>
                    <a:p>
                      <a:pPr algn="ctr"/>
                      <a:r>
                        <a:rPr lang="en-US" sz="1400" b="1" dirty="0" err="1">
                          <a:solidFill>
                            <a:srgbClr val="C00000"/>
                          </a:solidFill>
                        </a:rPr>
                        <a:t>erunt</a:t>
                      </a:r>
                      <a:endParaRPr lang="en-US" sz="1400" b="1" dirty="0">
                        <a:solidFill>
                          <a:srgbClr val="C00000"/>
                        </a:solidFill>
                      </a:endParaRPr>
                    </a:p>
                  </a:txBody>
                  <a:tcPr marL="0" marR="0" marT="0" marB="0" anchor="ctr"/>
                </a:tc>
                <a:extLst>
                  <a:ext uri="{0D108BD9-81ED-4DB2-BD59-A6C34878D82A}">
                    <a16:rowId xmlns:a16="http://schemas.microsoft.com/office/drawing/2014/main" val="1513472526"/>
                  </a:ext>
                </a:extLst>
              </a:tr>
            </a:tbl>
          </a:graphicData>
        </a:graphic>
      </p:graphicFrame>
      <p:pic>
        <p:nvPicPr>
          <p:cNvPr id="133" name="Picture 132" descr="A picture containing drawing&#10;&#10;Description automatically generated">
            <a:extLst>
              <a:ext uri="{FF2B5EF4-FFF2-40B4-BE49-F238E27FC236}">
                <a16:creationId xmlns:a16="http://schemas.microsoft.com/office/drawing/2014/main" id="{F3CD32CF-10ED-3D43-BA25-0CA621F09D0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64258" y="403002"/>
            <a:ext cx="775394" cy="834286"/>
          </a:xfrm>
          <a:prstGeom prst="rect">
            <a:avLst/>
          </a:prstGeom>
        </p:spPr>
      </p:pic>
      <p:sp>
        <p:nvSpPr>
          <p:cNvPr id="134" name="Title 4">
            <a:extLst>
              <a:ext uri="{FF2B5EF4-FFF2-40B4-BE49-F238E27FC236}">
                <a16:creationId xmlns:a16="http://schemas.microsoft.com/office/drawing/2014/main" id="{C75F5186-4718-2949-B4CA-D5DE5DA4073B}"/>
              </a:ext>
            </a:extLst>
          </p:cNvPr>
          <p:cNvSpPr>
            <a:spLocks noGrp="1"/>
          </p:cNvSpPr>
          <p:nvPr>
            <p:ph type="title"/>
          </p:nvPr>
        </p:nvSpPr>
        <p:spPr>
          <a:xfrm>
            <a:off x="4163880" y="500652"/>
            <a:ext cx="4734716" cy="736636"/>
          </a:xfrm>
        </p:spPr>
        <p:txBody>
          <a:bodyPr>
            <a:normAutofit/>
          </a:bodyPr>
          <a:lstStyle/>
          <a:p>
            <a:pPr algn="ctr"/>
            <a:r>
              <a:rPr lang="en-US" dirty="0"/>
              <a:t>Quick fire sentences</a:t>
            </a:r>
            <a:endParaRPr lang="en-US" sz="3600" dirty="0"/>
          </a:p>
        </p:txBody>
      </p:sp>
      <p:sp>
        <p:nvSpPr>
          <p:cNvPr id="141" name="Rounded Rectangle 140">
            <a:extLst>
              <a:ext uri="{FF2B5EF4-FFF2-40B4-BE49-F238E27FC236}">
                <a16:creationId xmlns:a16="http://schemas.microsoft.com/office/drawing/2014/main" id="{0DA55D6F-19C3-4343-BFBA-22C3E862A226}"/>
              </a:ext>
            </a:extLst>
          </p:cNvPr>
          <p:cNvSpPr/>
          <p:nvPr/>
        </p:nvSpPr>
        <p:spPr>
          <a:xfrm>
            <a:off x="115101" y="5479511"/>
            <a:ext cx="2966371" cy="958838"/>
          </a:xfrm>
          <a:prstGeom prst="roundRect">
            <a:avLst/>
          </a:prstGeom>
          <a:solidFill>
            <a:schemeClr val="accent4">
              <a:lumMod val="20000"/>
              <a:lumOff val="80000"/>
            </a:schemeClr>
          </a:solid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a:extLst>
              <a:ext uri="{FF2B5EF4-FFF2-40B4-BE49-F238E27FC236}">
                <a16:creationId xmlns:a16="http://schemas.microsoft.com/office/drawing/2014/main" id="{767B24E7-95A9-034E-9618-BCE12BAC152F}"/>
              </a:ext>
            </a:extLst>
          </p:cNvPr>
          <p:cNvSpPr txBox="1"/>
          <p:nvPr/>
        </p:nvSpPr>
        <p:spPr>
          <a:xfrm>
            <a:off x="1091359" y="5418105"/>
            <a:ext cx="1112805" cy="338554"/>
          </a:xfrm>
          <a:prstGeom prst="rect">
            <a:avLst/>
          </a:prstGeom>
          <a:noFill/>
        </p:spPr>
        <p:txBody>
          <a:bodyPr wrap="none" rtlCol="0">
            <a:spAutoFit/>
          </a:bodyPr>
          <a:lstStyle/>
          <a:p>
            <a:r>
              <a:rPr lang="en-US" sz="1600" b="1" i="1" dirty="0">
                <a:solidFill>
                  <a:srgbClr val="945200"/>
                </a:solidFill>
              </a:rPr>
              <a:t>new words</a:t>
            </a:r>
          </a:p>
        </p:txBody>
      </p:sp>
      <p:grpSp>
        <p:nvGrpSpPr>
          <p:cNvPr id="6" name="Group 5">
            <a:extLst>
              <a:ext uri="{FF2B5EF4-FFF2-40B4-BE49-F238E27FC236}">
                <a16:creationId xmlns:a16="http://schemas.microsoft.com/office/drawing/2014/main" id="{05AEFDE8-A782-B840-9C1F-8CCD9C72C598}"/>
              </a:ext>
            </a:extLst>
          </p:cNvPr>
          <p:cNvGrpSpPr/>
          <p:nvPr/>
        </p:nvGrpSpPr>
        <p:grpSpPr>
          <a:xfrm>
            <a:off x="58036" y="112283"/>
            <a:ext cx="3081759" cy="5371935"/>
            <a:chOff x="58036" y="112283"/>
            <a:chExt cx="3081759" cy="5371935"/>
          </a:xfrm>
        </p:grpSpPr>
        <p:pic>
          <p:nvPicPr>
            <p:cNvPr id="136" name="Picture 135">
              <a:extLst>
                <a:ext uri="{FF2B5EF4-FFF2-40B4-BE49-F238E27FC236}">
                  <a16:creationId xmlns:a16="http://schemas.microsoft.com/office/drawing/2014/main" id="{25631811-053C-134D-B8FA-3CC21EAD1D4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18148" y="2873298"/>
              <a:ext cx="459226" cy="471154"/>
            </a:xfrm>
            <a:prstGeom prst="rect">
              <a:avLst/>
            </a:prstGeom>
          </p:spPr>
        </p:pic>
        <p:pic>
          <p:nvPicPr>
            <p:cNvPr id="137" name="Picture 136">
              <a:extLst>
                <a:ext uri="{FF2B5EF4-FFF2-40B4-BE49-F238E27FC236}">
                  <a16:creationId xmlns:a16="http://schemas.microsoft.com/office/drawing/2014/main" id="{2DEDA5DA-1361-1F43-BC51-B260BC024C4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85421" y="2492705"/>
              <a:ext cx="399849" cy="422063"/>
            </a:xfrm>
            <a:prstGeom prst="rect">
              <a:avLst/>
            </a:prstGeom>
          </p:spPr>
        </p:pic>
        <p:pic>
          <p:nvPicPr>
            <p:cNvPr id="138" name="Picture 137">
              <a:extLst>
                <a:ext uri="{FF2B5EF4-FFF2-40B4-BE49-F238E27FC236}">
                  <a16:creationId xmlns:a16="http://schemas.microsoft.com/office/drawing/2014/main" id="{405FDD37-59CE-8648-8FDA-70BF7E21EA3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51243" y="2394165"/>
              <a:ext cx="685322" cy="454685"/>
            </a:xfrm>
            <a:prstGeom prst="rect">
              <a:avLst/>
            </a:prstGeom>
          </p:spPr>
        </p:pic>
        <p:pic>
          <p:nvPicPr>
            <p:cNvPr id="139" name="Picture 138" descr="A picture containing toy, doll&#10;&#10;Description automatically generated">
              <a:extLst>
                <a:ext uri="{FF2B5EF4-FFF2-40B4-BE49-F238E27FC236}">
                  <a16:creationId xmlns:a16="http://schemas.microsoft.com/office/drawing/2014/main" id="{CD4C7E6C-7164-3A48-8926-AC5711D73DE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5665" y="199275"/>
              <a:ext cx="576439" cy="696739"/>
            </a:xfrm>
            <a:prstGeom prst="rect">
              <a:avLst/>
            </a:prstGeom>
          </p:spPr>
        </p:pic>
        <p:sp>
          <p:nvSpPr>
            <p:cNvPr id="140" name="TextBox 139">
              <a:extLst>
                <a:ext uri="{FF2B5EF4-FFF2-40B4-BE49-F238E27FC236}">
                  <a16:creationId xmlns:a16="http://schemas.microsoft.com/office/drawing/2014/main" id="{053C6F62-4E2A-2F46-A692-FA1A5BE37AA6}"/>
                </a:ext>
              </a:extLst>
            </p:cNvPr>
            <p:cNvSpPr txBox="1"/>
            <p:nvPr/>
          </p:nvSpPr>
          <p:spPr>
            <a:xfrm>
              <a:off x="530203" y="228484"/>
              <a:ext cx="861774" cy="369332"/>
            </a:xfrm>
            <a:prstGeom prst="rect">
              <a:avLst/>
            </a:prstGeom>
            <a:noFill/>
          </p:spPr>
          <p:txBody>
            <a:bodyPr wrap="none" rtlCol="0">
              <a:spAutoFit/>
            </a:bodyPr>
            <a:lstStyle/>
            <a:p>
              <a:pPr algn="ctr"/>
              <a:r>
                <a:rPr lang="en-US" b="1" dirty="0" err="1"/>
                <a:t>nescire</a:t>
              </a:r>
              <a:endParaRPr lang="en-US" b="1" dirty="0"/>
            </a:p>
          </p:txBody>
        </p:sp>
        <p:pic>
          <p:nvPicPr>
            <p:cNvPr id="144" name="Picture 143">
              <a:extLst>
                <a:ext uri="{FF2B5EF4-FFF2-40B4-BE49-F238E27FC236}">
                  <a16:creationId xmlns:a16="http://schemas.microsoft.com/office/drawing/2014/main" id="{5DC99DF3-0DC0-1941-8534-3FE688EF6B4B}"/>
                </a:ext>
              </a:extLst>
            </p:cNvPr>
            <p:cNvPicPr>
              <a:picLocks noChangeAspect="1"/>
            </p:cNvPicPr>
            <p:nvPr/>
          </p:nvPicPr>
          <p:blipFill>
            <a:blip r:embed="rId7"/>
            <a:stretch>
              <a:fillRect/>
            </a:stretch>
          </p:blipFill>
          <p:spPr>
            <a:xfrm>
              <a:off x="2449756" y="3010971"/>
              <a:ext cx="530184" cy="591024"/>
            </a:xfrm>
            <a:prstGeom prst="rect">
              <a:avLst/>
            </a:prstGeom>
          </p:spPr>
        </p:pic>
        <p:pic>
          <p:nvPicPr>
            <p:cNvPr id="145" name="Picture 144">
              <a:extLst>
                <a:ext uri="{FF2B5EF4-FFF2-40B4-BE49-F238E27FC236}">
                  <a16:creationId xmlns:a16="http://schemas.microsoft.com/office/drawing/2014/main" id="{F355F195-5DB5-144D-9224-E65CD6EDD822}"/>
                </a:ext>
              </a:extLst>
            </p:cNvPr>
            <p:cNvPicPr>
              <a:picLocks noChangeAspect="1"/>
            </p:cNvPicPr>
            <p:nvPr/>
          </p:nvPicPr>
          <p:blipFill>
            <a:blip r:embed="rId8"/>
            <a:stretch>
              <a:fillRect/>
            </a:stretch>
          </p:blipFill>
          <p:spPr>
            <a:xfrm>
              <a:off x="58036" y="1001083"/>
              <a:ext cx="658999" cy="601837"/>
            </a:xfrm>
            <a:prstGeom prst="rect">
              <a:avLst/>
            </a:prstGeom>
          </p:spPr>
        </p:pic>
        <p:pic>
          <p:nvPicPr>
            <p:cNvPr id="146" name="Picture 145" descr="A close - up of a toy&#10;&#10;Description automatically generated with low confidence">
              <a:extLst>
                <a:ext uri="{FF2B5EF4-FFF2-40B4-BE49-F238E27FC236}">
                  <a16:creationId xmlns:a16="http://schemas.microsoft.com/office/drawing/2014/main" id="{3A3C6E9F-A848-DD48-8BE0-9220477B5C46}"/>
                </a:ext>
              </a:extLst>
            </p:cNvPr>
            <p:cNvPicPr>
              <a:picLocks noChangeAspect="1"/>
            </p:cNvPicPr>
            <p:nvPr/>
          </p:nvPicPr>
          <p:blipFill>
            <a:blip r:embed="rId9"/>
            <a:stretch>
              <a:fillRect/>
            </a:stretch>
          </p:blipFill>
          <p:spPr>
            <a:xfrm>
              <a:off x="450243" y="1854852"/>
              <a:ext cx="531333" cy="472296"/>
            </a:xfrm>
            <a:prstGeom prst="rect">
              <a:avLst/>
            </a:prstGeom>
          </p:spPr>
        </p:pic>
        <p:sp>
          <p:nvSpPr>
            <p:cNvPr id="147" name="Rounded Rectangle 146">
              <a:extLst>
                <a:ext uri="{FF2B5EF4-FFF2-40B4-BE49-F238E27FC236}">
                  <a16:creationId xmlns:a16="http://schemas.microsoft.com/office/drawing/2014/main" id="{5487D32A-D915-8945-8A86-437E60D89AD7}"/>
                </a:ext>
              </a:extLst>
            </p:cNvPr>
            <p:cNvSpPr/>
            <p:nvPr/>
          </p:nvSpPr>
          <p:spPr>
            <a:xfrm>
              <a:off x="115101" y="196102"/>
              <a:ext cx="2983706" cy="1565365"/>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a:extLst>
                <a:ext uri="{FF2B5EF4-FFF2-40B4-BE49-F238E27FC236}">
                  <a16:creationId xmlns:a16="http://schemas.microsoft.com/office/drawing/2014/main" id="{663C90C8-E0DC-AF4B-87F0-241ED94EF786}"/>
                </a:ext>
              </a:extLst>
            </p:cNvPr>
            <p:cNvSpPr txBox="1"/>
            <p:nvPr/>
          </p:nvSpPr>
          <p:spPr>
            <a:xfrm>
              <a:off x="1376064" y="112283"/>
              <a:ext cx="629275" cy="338554"/>
            </a:xfrm>
            <a:prstGeom prst="rect">
              <a:avLst/>
            </a:prstGeom>
            <a:noFill/>
          </p:spPr>
          <p:txBody>
            <a:bodyPr wrap="none" rtlCol="0">
              <a:spAutoFit/>
            </a:bodyPr>
            <a:lstStyle/>
            <a:p>
              <a:r>
                <a:rPr lang="en-US" sz="1600" i="1" dirty="0">
                  <a:solidFill>
                    <a:schemeClr val="tx1">
                      <a:lumMod val="50000"/>
                      <a:lumOff val="50000"/>
                    </a:schemeClr>
                  </a:solidFill>
                </a:rPr>
                <a:t>verbs</a:t>
              </a:r>
            </a:p>
          </p:txBody>
        </p:sp>
        <p:sp>
          <p:nvSpPr>
            <p:cNvPr id="149" name="Rounded Rectangle 148">
              <a:extLst>
                <a:ext uri="{FF2B5EF4-FFF2-40B4-BE49-F238E27FC236}">
                  <a16:creationId xmlns:a16="http://schemas.microsoft.com/office/drawing/2014/main" id="{933EBF16-FF1C-D24B-9600-7254723D6C84}"/>
                </a:ext>
              </a:extLst>
            </p:cNvPr>
            <p:cNvSpPr/>
            <p:nvPr/>
          </p:nvSpPr>
          <p:spPr>
            <a:xfrm>
              <a:off x="115102" y="1851877"/>
              <a:ext cx="2983706" cy="1788254"/>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Box 149">
              <a:extLst>
                <a:ext uri="{FF2B5EF4-FFF2-40B4-BE49-F238E27FC236}">
                  <a16:creationId xmlns:a16="http://schemas.microsoft.com/office/drawing/2014/main" id="{47FB7884-8A25-464B-9546-A127594B8B32}"/>
                </a:ext>
              </a:extLst>
            </p:cNvPr>
            <p:cNvSpPr txBox="1"/>
            <p:nvPr/>
          </p:nvSpPr>
          <p:spPr>
            <a:xfrm>
              <a:off x="1512970" y="1781363"/>
              <a:ext cx="688009" cy="338554"/>
            </a:xfrm>
            <a:prstGeom prst="rect">
              <a:avLst/>
            </a:prstGeom>
            <a:noFill/>
          </p:spPr>
          <p:txBody>
            <a:bodyPr wrap="none" rtlCol="0">
              <a:spAutoFit/>
            </a:bodyPr>
            <a:lstStyle/>
            <a:p>
              <a:r>
                <a:rPr lang="en-US" sz="1600" i="1" dirty="0">
                  <a:solidFill>
                    <a:schemeClr val="tx1">
                      <a:lumMod val="50000"/>
                      <a:lumOff val="50000"/>
                    </a:schemeClr>
                  </a:solidFill>
                </a:rPr>
                <a:t>nouns</a:t>
              </a:r>
            </a:p>
          </p:txBody>
        </p:sp>
        <p:sp>
          <p:nvSpPr>
            <p:cNvPr id="151" name="TextBox 150">
              <a:extLst>
                <a:ext uri="{FF2B5EF4-FFF2-40B4-BE49-F238E27FC236}">
                  <a16:creationId xmlns:a16="http://schemas.microsoft.com/office/drawing/2014/main" id="{0D9FA96B-D78B-A243-9671-2CA603EBC898}"/>
                </a:ext>
              </a:extLst>
            </p:cNvPr>
            <p:cNvSpPr txBox="1"/>
            <p:nvPr/>
          </p:nvSpPr>
          <p:spPr>
            <a:xfrm>
              <a:off x="2098897" y="3271552"/>
              <a:ext cx="481478" cy="369332"/>
            </a:xfrm>
            <a:prstGeom prst="rect">
              <a:avLst/>
            </a:prstGeom>
            <a:noFill/>
          </p:spPr>
          <p:txBody>
            <a:bodyPr wrap="none" rtlCol="0">
              <a:spAutoFit/>
            </a:bodyPr>
            <a:lstStyle/>
            <a:p>
              <a:pPr algn="ctr"/>
              <a:r>
                <a:rPr lang="en-US" b="1" dirty="0"/>
                <a:t>rex</a:t>
              </a:r>
            </a:p>
          </p:txBody>
        </p:sp>
        <p:sp>
          <p:nvSpPr>
            <p:cNvPr id="152" name="TextBox 151">
              <a:extLst>
                <a:ext uri="{FF2B5EF4-FFF2-40B4-BE49-F238E27FC236}">
                  <a16:creationId xmlns:a16="http://schemas.microsoft.com/office/drawing/2014/main" id="{7B17C5A3-9E58-4549-B9F5-9BEE2C7DEF82}"/>
                </a:ext>
              </a:extLst>
            </p:cNvPr>
            <p:cNvSpPr txBox="1"/>
            <p:nvPr/>
          </p:nvSpPr>
          <p:spPr>
            <a:xfrm>
              <a:off x="450243" y="1359826"/>
              <a:ext cx="770404" cy="369332"/>
            </a:xfrm>
            <a:prstGeom prst="rect">
              <a:avLst/>
            </a:prstGeom>
            <a:noFill/>
          </p:spPr>
          <p:txBody>
            <a:bodyPr wrap="none" rtlCol="0">
              <a:spAutoFit/>
            </a:bodyPr>
            <a:lstStyle/>
            <a:p>
              <a:pPr algn="ctr"/>
              <a:r>
                <a:rPr lang="en-US" b="1" dirty="0" err="1"/>
                <a:t>dicere</a:t>
              </a:r>
              <a:endParaRPr lang="en-US" b="1" dirty="0"/>
            </a:p>
          </p:txBody>
        </p:sp>
        <p:sp>
          <p:nvSpPr>
            <p:cNvPr id="153" name="TextBox 152">
              <a:extLst>
                <a:ext uri="{FF2B5EF4-FFF2-40B4-BE49-F238E27FC236}">
                  <a16:creationId xmlns:a16="http://schemas.microsoft.com/office/drawing/2014/main" id="{2C154EFE-D257-1C4D-BD93-F01E2107202C}"/>
                </a:ext>
              </a:extLst>
            </p:cNvPr>
            <p:cNvSpPr txBox="1"/>
            <p:nvPr/>
          </p:nvSpPr>
          <p:spPr>
            <a:xfrm>
              <a:off x="2190496" y="2756048"/>
              <a:ext cx="949299" cy="369332"/>
            </a:xfrm>
            <a:prstGeom prst="rect">
              <a:avLst/>
            </a:prstGeom>
            <a:noFill/>
          </p:spPr>
          <p:txBody>
            <a:bodyPr wrap="none" rtlCol="0">
              <a:spAutoFit/>
            </a:bodyPr>
            <a:lstStyle/>
            <a:p>
              <a:pPr algn="ctr"/>
              <a:r>
                <a:rPr lang="en-US" b="1" dirty="0" err="1"/>
                <a:t>populus</a:t>
              </a:r>
              <a:endParaRPr lang="en-US" b="1" dirty="0"/>
            </a:p>
          </p:txBody>
        </p:sp>
        <p:sp>
          <p:nvSpPr>
            <p:cNvPr id="154" name="TextBox 153">
              <a:extLst>
                <a:ext uri="{FF2B5EF4-FFF2-40B4-BE49-F238E27FC236}">
                  <a16:creationId xmlns:a16="http://schemas.microsoft.com/office/drawing/2014/main" id="{AB2BBFB2-0828-964A-985E-B6DA79945A25}"/>
                </a:ext>
              </a:extLst>
            </p:cNvPr>
            <p:cNvSpPr txBox="1"/>
            <p:nvPr/>
          </p:nvSpPr>
          <p:spPr>
            <a:xfrm>
              <a:off x="1382443" y="407580"/>
              <a:ext cx="616515" cy="369332"/>
            </a:xfrm>
            <a:prstGeom prst="rect">
              <a:avLst/>
            </a:prstGeom>
            <a:noFill/>
          </p:spPr>
          <p:txBody>
            <a:bodyPr wrap="square" rtlCol="0">
              <a:spAutoFit/>
            </a:bodyPr>
            <a:lstStyle/>
            <a:p>
              <a:pPr algn="ctr"/>
              <a:r>
                <a:rPr lang="en-US" b="1" dirty="0" err="1"/>
                <a:t>esse</a:t>
              </a:r>
              <a:endParaRPr lang="en-US" b="1" dirty="0"/>
            </a:p>
          </p:txBody>
        </p:sp>
        <p:sp>
          <p:nvSpPr>
            <p:cNvPr id="155" name="TextBox 154">
              <a:extLst>
                <a:ext uri="{FF2B5EF4-FFF2-40B4-BE49-F238E27FC236}">
                  <a16:creationId xmlns:a16="http://schemas.microsoft.com/office/drawing/2014/main" id="{CDFBF3DC-597C-8445-BFFD-38FD4155C70E}"/>
                </a:ext>
              </a:extLst>
            </p:cNvPr>
            <p:cNvSpPr txBox="1"/>
            <p:nvPr/>
          </p:nvSpPr>
          <p:spPr>
            <a:xfrm>
              <a:off x="269874" y="2179820"/>
              <a:ext cx="892072" cy="369332"/>
            </a:xfrm>
            <a:prstGeom prst="rect">
              <a:avLst/>
            </a:prstGeom>
            <a:noFill/>
          </p:spPr>
          <p:txBody>
            <a:bodyPr wrap="square" rtlCol="0">
              <a:spAutoFit/>
            </a:bodyPr>
            <a:lstStyle/>
            <a:p>
              <a:pPr algn="ctr"/>
              <a:r>
                <a:rPr lang="en-US" b="1" dirty="0"/>
                <a:t>mater</a:t>
              </a:r>
            </a:p>
          </p:txBody>
        </p:sp>
        <p:grpSp>
          <p:nvGrpSpPr>
            <p:cNvPr id="156" name="Group 155">
              <a:extLst>
                <a:ext uri="{FF2B5EF4-FFF2-40B4-BE49-F238E27FC236}">
                  <a16:creationId xmlns:a16="http://schemas.microsoft.com/office/drawing/2014/main" id="{590F2318-A15E-2B40-B5BE-312D229FC396}"/>
                </a:ext>
              </a:extLst>
            </p:cNvPr>
            <p:cNvGrpSpPr/>
            <p:nvPr/>
          </p:nvGrpSpPr>
          <p:grpSpPr>
            <a:xfrm>
              <a:off x="2196309" y="4203983"/>
              <a:ext cx="902498" cy="500148"/>
              <a:chOff x="1856324" y="4477447"/>
              <a:chExt cx="1050205" cy="683652"/>
            </a:xfrm>
          </p:grpSpPr>
          <p:sp>
            <p:nvSpPr>
              <p:cNvPr id="199" name="TextBox 198">
                <a:extLst>
                  <a:ext uri="{FF2B5EF4-FFF2-40B4-BE49-F238E27FC236}">
                    <a16:creationId xmlns:a16="http://schemas.microsoft.com/office/drawing/2014/main" id="{AD9C2EFF-B483-964E-BD63-09892ECF7C5F}"/>
                  </a:ext>
                </a:extLst>
              </p:cNvPr>
              <p:cNvSpPr txBox="1"/>
              <p:nvPr/>
            </p:nvSpPr>
            <p:spPr>
              <a:xfrm>
                <a:off x="2114037" y="4656259"/>
                <a:ext cx="551962" cy="504840"/>
              </a:xfrm>
              <a:prstGeom prst="rect">
                <a:avLst/>
              </a:prstGeom>
              <a:noFill/>
            </p:spPr>
            <p:txBody>
              <a:bodyPr wrap="square" rtlCol="0">
                <a:spAutoFit/>
              </a:bodyPr>
              <a:lstStyle/>
              <a:p>
                <a:pPr algn="ctr"/>
                <a:r>
                  <a:rPr lang="en-US" b="1" dirty="0"/>
                  <a:t>et</a:t>
                </a:r>
              </a:p>
            </p:txBody>
          </p:sp>
          <p:sp>
            <p:nvSpPr>
              <p:cNvPr id="200" name="Rounded Rectangle 199">
                <a:extLst>
                  <a:ext uri="{FF2B5EF4-FFF2-40B4-BE49-F238E27FC236}">
                    <a16:creationId xmlns:a16="http://schemas.microsoft.com/office/drawing/2014/main" id="{92031C0B-45F1-B541-A0CE-157940AB742A}"/>
                  </a:ext>
                </a:extLst>
              </p:cNvPr>
              <p:cNvSpPr/>
              <p:nvPr/>
            </p:nvSpPr>
            <p:spPr>
              <a:xfrm>
                <a:off x="1873507" y="4507889"/>
                <a:ext cx="1033022" cy="585411"/>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TextBox 200">
                <a:extLst>
                  <a:ext uri="{FF2B5EF4-FFF2-40B4-BE49-F238E27FC236}">
                    <a16:creationId xmlns:a16="http://schemas.microsoft.com/office/drawing/2014/main" id="{CD994DDB-FF0B-4048-83D2-36D6C2F5BD15}"/>
                  </a:ext>
                </a:extLst>
              </p:cNvPr>
              <p:cNvSpPr txBox="1"/>
              <p:nvPr/>
            </p:nvSpPr>
            <p:spPr>
              <a:xfrm>
                <a:off x="1856324" y="4477447"/>
                <a:ext cx="1033022" cy="336559"/>
              </a:xfrm>
              <a:prstGeom prst="rect">
                <a:avLst/>
              </a:prstGeom>
              <a:noFill/>
            </p:spPr>
            <p:txBody>
              <a:bodyPr wrap="square" rtlCol="0">
                <a:spAutoFit/>
              </a:bodyPr>
              <a:lstStyle/>
              <a:p>
                <a:pPr algn="ctr"/>
                <a:r>
                  <a:rPr lang="en-US" sz="1000" i="1" dirty="0">
                    <a:solidFill>
                      <a:schemeClr val="tx1">
                        <a:lumMod val="50000"/>
                        <a:lumOff val="50000"/>
                      </a:schemeClr>
                    </a:solidFill>
                  </a:rPr>
                  <a:t>conjunctions</a:t>
                </a:r>
              </a:p>
            </p:txBody>
          </p:sp>
        </p:grpSp>
        <p:grpSp>
          <p:nvGrpSpPr>
            <p:cNvPr id="157" name="Group 156">
              <a:extLst>
                <a:ext uri="{FF2B5EF4-FFF2-40B4-BE49-F238E27FC236}">
                  <a16:creationId xmlns:a16="http://schemas.microsoft.com/office/drawing/2014/main" id="{1DB0BFFC-5CD4-C04C-9041-9B44AD32665A}"/>
                </a:ext>
              </a:extLst>
            </p:cNvPr>
            <p:cNvGrpSpPr/>
            <p:nvPr/>
          </p:nvGrpSpPr>
          <p:grpSpPr>
            <a:xfrm>
              <a:off x="2172183" y="3679920"/>
              <a:ext cx="949299" cy="465598"/>
              <a:chOff x="4242725" y="4849371"/>
              <a:chExt cx="875288" cy="465598"/>
            </a:xfrm>
          </p:grpSpPr>
          <p:sp>
            <p:nvSpPr>
              <p:cNvPr id="196" name="Rounded Rectangle 195">
                <a:extLst>
                  <a:ext uri="{FF2B5EF4-FFF2-40B4-BE49-F238E27FC236}">
                    <a16:creationId xmlns:a16="http://schemas.microsoft.com/office/drawing/2014/main" id="{E0347C4F-6496-2F47-9167-43B8137172E7}"/>
                  </a:ext>
                </a:extLst>
              </p:cNvPr>
              <p:cNvSpPr/>
              <p:nvPr/>
            </p:nvSpPr>
            <p:spPr>
              <a:xfrm>
                <a:off x="4279615" y="4875403"/>
                <a:ext cx="801508" cy="410099"/>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196">
                <a:extLst>
                  <a:ext uri="{FF2B5EF4-FFF2-40B4-BE49-F238E27FC236}">
                    <a16:creationId xmlns:a16="http://schemas.microsoft.com/office/drawing/2014/main" id="{5A4F2AC4-A900-3247-8709-41660CDD80D9}"/>
                  </a:ext>
                </a:extLst>
              </p:cNvPr>
              <p:cNvSpPr txBox="1"/>
              <p:nvPr/>
            </p:nvSpPr>
            <p:spPr>
              <a:xfrm>
                <a:off x="4242725" y="4849371"/>
                <a:ext cx="875288" cy="246221"/>
              </a:xfrm>
              <a:prstGeom prst="rect">
                <a:avLst/>
              </a:prstGeom>
              <a:noFill/>
            </p:spPr>
            <p:txBody>
              <a:bodyPr wrap="square" rtlCol="0">
                <a:spAutoFit/>
              </a:bodyPr>
              <a:lstStyle/>
              <a:p>
                <a:pPr algn="ctr"/>
                <a:r>
                  <a:rPr lang="en-US" sz="1000" i="1" dirty="0">
                    <a:solidFill>
                      <a:schemeClr val="tx1">
                        <a:lumMod val="50000"/>
                        <a:lumOff val="50000"/>
                      </a:schemeClr>
                    </a:solidFill>
                  </a:rPr>
                  <a:t>prepositions</a:t>
                </a:r>
              </a:p>
            </p:txBody>
          </p:sp>
          <p:sp>
            <p:nvSpPr>
              <p:cNvPr id="198" name="TextBox 197">
                <a:extLst>
                  <a:ext uri="{FF2B5EF4-FFF2-40B4-BE49-F238E27FC236}">
                    <a16:creationId xmlns:a16="http://schemas.microsoft.com/office/drawing/2014/main" id="{B7F661C2-C66C-464E-88B1-C076277C8A77}"/>
                  </a:ext>
                </a:extLst>
              </p:cNvPr>
              <p:cNvSpPr txBox="1"/>
              <p:nvPr/>
            </p:nvSpPr>
            <p:spPr>
              <a:xfrm>
                <a:off x="4494485" y="4945637"/>
                <a:ext cx="467682" cy="369332"/>
              </a:xfrm>
              <a:prstGeom prst="rect">
                <a:avLst/>
              </a:prstGeom>
              <a:noFill/>
            </p:spPr>
            <p:txBody>
              <a:bodyPr wrap="square" rtlCol="0">
                <a:spAutoFit/>
              </a:bodyPr>
              <a:lstStyle/>
              <a:p>
                <a:pPr algn="ctr"/>
                <a:r>
                  <a:rPr lang="en-US" b="1" dirty="0"/>
                  <a:t>in</a:t>
                </a:r>
              </a:p>
            </p:txBody>
          </p:sp>
        </p:grpSp>
        <p:sp>
          <p:nvSpPr>
            <p:cNvPr id="158" name="TextBox 157">
              <a:extLst>
                <a:ext uri="{FF2B5EF4-FFF2-40B4-BE49-F238E27FC236}">
                  <a16:creationId xmlns:a16="http://schemas.microsoft.com/office/drawing/2014/main" id="{5513AC98-D84B-9848-BA51-14A08DC0D1E2}"/>
                </a:ext>
              </a:extLst>
            </p:cNvPr>
            <p:cNvSpPr txBox="1"/>
            <p:nvPr/>
          </p:nvSpPr>
          <p:spPr>
            <a:xfrm>
              <a:off x="468719" y="2568300"/>
              <a:ext cx="892072" cy="369332"/>
            </a:xfrm>
            <a:prstGeom prst="rect">
              <a:avLst/>
            </a:prstGeom>
            <a:noFill/>
          </p:spPr>
          <p:txBody>
            <a:bodyPr wrap="square" rtlCol="0">
              <a:spAutoFit/>
            </a:bodyPr>
            <a:lstStyle/>
            <a:p>
              <a:pPr algn="ctr"/>
              <a:r>
                <a:rPr lang="en-US" b="1" dirty="0"/>
                <a:t>frater</a:t>
              </a:r>
            </a:p>
          </p:txBody>
        </p:sp>
        <p:sp>
          <p:nvSpPr>
            <p:cNvPr id="159" name="TextBox 158">
              <a:extLst>
                <a:ext uri="{FF2B5EF4-FFF2-40B4-BE49-F238E27FC236}">
                  <a16:creationId xmlns:a16="http://schemas.microsoft.com/office/drawing/2014/main" id="{F3CE9409-3B5D-654F-B57D-FBDB4B3A9E92}"/>
                </a:ext>
              </a:extLst>
            </p:cNvPr>
            <p:cNvSpPr txBox="1"/>
            <p:nvPr/>
          </p:nvSpPr>
          <p:spPr>
            <a:xfrm>
              <a:off x="384914" y="3262727"/>
              <a:ext cx="694294" cy="369332"/>
            </a:xfrm>
            <a:prstGeom prst="rect">
              <a:avLst/>
            </a:prstGeom>
            <a:noFill/>
          </p:spPr>
          <p:txBody>
            <a:bodyPr wrap="none" rtlCol="0">
              <a:spAutoFit/>
            </a:bodyPr>
            <a:lstStyle/>
            <a:p>
              <a:pPr algn="ctr"/>
              <a:r>
                <a:rPr lang="en-US" b="1" dirty="0"/>
                <a:t>pater</a:t>
              </a:r>
            </a:p>
          </p:txBody>
        </p:sp>
        <p:sp>
          <p:nvSpPr>
            <p:cNvPr id="160" name="TextBox 159">
              <a:extLst>
                <a:ext uri="{FF2B5EF4-FFF2-40B4-BE49-F238E27FC236}">
                  <a16:creationId xmlns:a16="http://schemas.microsoft.com/office/drawing/2014/main" id="{EEB11F2D-1CE3-8947-9DAD-A82648E2845D}"/>
                </a:ext>
              </a:extLst>
            </p:cNvPr>
            <p:cNvSpPr txBox="1"/>
            <p:nvPr/>
          </p:nvSpPr>
          <p:spPr>
            <a:xfrm>
              <a:off x="1595577" y="2471433"/>
              <a:ext cx="754822" cy="369332"/>
            </a:xfrm>
            <a:prstGeom prst="rect">
              <a:avLst/>
            </a:prstGeom>
            <a:noFill/>
          </p:spPr>
          <p:txBody>
            <a:bodyPr wrap="square" rtlCol="0">
              <a:spAutoFit/>
            </a:bodyPr>
            <a:lstStyle/>
            <a:p>
              <a:pPr algn="ctr"/>
              <a:r>
                <a:rPr lang="en-US" b="1" dirty="0" err="1"/>
                <a:t>infans</a:t>
              </a:r>
              <a:endParaRPr lang="en-US" b="1" dirty="0"/>
            </a:p>
          </p:txBody>
        </p:sp>
        <p:sp>
          <p:nvSpPr>
            <p:cNvPr id="161" name="TextBox 160">
              <a:extLst>
                <a:ext uri="{FF2B5EF4-FFF2-40B4-BE49-F238E27FC236}">
                  <a16:creationId xmlns:a16="http://schemas.microsoft.com/office/drawing/2014/main" id="{96A64A69-4C5A-3D42-BBDE-63CE32AC0D0D}"/>
                </a:ext>
              </a:extLst>
            </p:cNvPr>
            <p:cNvSpPr txBox="1"/>
            <p:nvPr/>
          </p:nvSpPr>
          <p:spPr>
            <a:xfrm>
              <a:off x="2133600" y="787193"/>
              <a:ext cx="789383" cy="369332"/>
            </a:xfrm>
            <a:prstGeom prst="rect">
              <a:avLst/>
            </a:prstGeom>
            <a:noFill/>
          </p:spPr>
          <p:txBody>
            <a:bodyPr wrap="none" rtlCol="0">
              <a:spAutoFit/>
            </a:bodyPr>
            <a:lstStyle/>
            <a:p>
              <a:pPr algn="ctr"/>
              <a:r>
                <a:rPr lang="en-US" b="1" dirty="0"/>
                <a:t>curare</a:t>
              </a:r>
            </a:p>
          </p:txBody>
        </p:sp>
        <p:sp>
          <p:nvSpPr>
            <p:cNvPr id="162" name="TextBox 161">
              <a:extLst>
                <a:ext uri="{FF2B5EF4-FFF2-40B4-BE49-F238E27FC236}">
                  <a16:creationId xmlns:a16="http://schemas.microsoft.com/office/drawing/2014/main" id="{C319A8B6-D22B-0B4D-BC90-10EDD71B8140}"/>
                </a:ext>
              </a:extLst>
            </p:cNvPr>
            <p:cNvSpPr txBox="1"/>
            <p:nvPr/>
          </p:nvSpPr>
          <p:spPr>
            <a:xfrm>
              <a:off x="1249575" y="1221996"/>
              <a:ext cx="946734" cy="369332"/>
            </a:xfrm>
            <a:prstGeom prst="rect">
              <a:avLst/>
            </a:prstGeom>
            <a:noFill/>
          </p:spPr>
          <p:txBody>
            <a:bodyPr wrap="none" rtlCol="0">
              <a:spAutoFit/>
            </a:bodyPr>
            <a:lstStyle/>
            <a:p>
              <a:pPr algn="ctr"/>
              <a:r>
                <a:rPr lang="en-US" b="1" dirty="0" err="1"/>
                <a:t>clamare</a:t>
              </a:r>
              <a:endParaRPr lang="en-US" b="1" dirty="0"/>
            </a:p>
          </p:txBody>
        </p:sp>
        <p:sp>
          <p:nvSpPr>
            <p:cNvPr id="163" name="TextBox 162">
              <a:extLst>
                <a:ext uri="{FF2B5EF4-FFF2-40B4-BE49-F238E27FC236}">
                  <a16:creationId xmlns:a16="http://schemas.microsoft.com/office/drawing/2014/main" id="{027DD1CD-EED7-F347-A349-4C0F970153C0}"/>
                </a:ext>
              </a:extLst>
            </p:cNvPr>
            <p:cNvSpPr txBox="1"/>
            <p:nvPr/>
          </p:nvSpPr>
          <p:spPr>
            <a:xfrm>
              <a:off x="531100" y="883469"/>
              <a:ext cx="900952" cy="369332"/>
            </a:xfrm>
            <a:prstGeom prst="rect">
              <a:avLst/>
            </a:prstGeom>
            <a:noFill/>
          </p:spPr>
          <p:txBody>
            <a:bodyPr wrap="square" rtlCol="0">
              <a:spAutoFit/>
            </a:bodyPr>
            <a:lstStyle/>
            <a:p>
              <a:pPr algn="ctr"/>
              <a:r>
                <a:rPr lang="en-US" b="1" dirty="0" err="1"/>
                <a:t>celare</a:t>
              </a:r>
              <a:endParaRPr lang="en-US" b="1" dirty="0"/>
            </a:p>
          </p:txBody>
        </p:sp>
        <p:sp>
          <p:nvSpPr>
            <p:cNvPr id="164" name="TextBox 163">
              <a:extLst>
                <a:ext uri="{FF2B5EF4-FFF2-40B4-BE49-F238E27FC236}">
                  <a16:creationId xmlns:a16="http://schemas.microsoft.com/office/drawing/2014/main" id="{D511C940-8A1B-4242-92A2-561B23C3CF6A}"/>
                </a:ext>
              </a:extLst>
            </p:cNvPr>
            <p:cNvSpPr txBox="1"/>
            <p:nvPr/>
          </p:nvSpPr>
          <p:spPr>
            <a:xfrm>
              <a:off x="2231362" y="2038892"/>
              <a:ext cx="857927" cy="369332"/>
            </a:xfrm>
            <a:prstGeom prst="rect">
              <a:avLst/>
            </a:prstGeom>
            <a:noFill/>
          </p:spPr>
          <p:txBody>
            <a:bodyPr wrap="none" rtlCol="0">
              <a:spAutoFit/>
            </a:bodyPr>
            <a:lstStyle/>
            <a:p>
              <a:pPr algn="ctr"/>
              <a:r>
                <a:rPr lang="en-US" b="1" dirty="0"/>
                <a:t>gladius</a:t>
              </a:r>
            </a:p>
          </p:txBody>
        </p:sp>
        <p:sp>
          <p:nvSpPr>
            <p:cNvPr id="165" name="TextBox 164">
              <a:extLst>
                <a:ext uri="{FF2B5EF4-FFF2-40B4-BE49-F238E27FC236}">
                  <a16:creationId xmlns:a16="http://schemas.microsoft.com/office/drawing/2014/main" id="{1E5E10BE-11A7-3042-899A-A52169FE12B5}"/>
                </a:ext>
              </a:extLst>
            </p:cNvPr>
            <p:cNvSpPr txBox="1"/>
            <p:nvPr/>
          </p:nvSpPr>
          <p:spPr>
            <a:xfrm>
              <a:off x="122070" y="4101327"/>
              <a:ext cx="942848" cy="584775"/>
            </a:xfrm>
            <a:prstGeom prst="rect">
              <a:avLst/>
            </a:prstGeom>
            <a:noFill/>
          </p:spPr>
          <p:txBody>
            <a:bodyPr wrap="square" rtlCol="0">
              <a:spAutoFit/>
            </a:bodyPr>
            <a:lstStyle/>
            <a:p>
              <a:pPr algn="ctr"/>
              <a:r>
                <a:rPr lang="en-US" sz="1600" b="1" dirty="0" err="1"/>
                <a:t>aequus</a:t>
              </a:r>
              <a:r>
                <a:rPr lang="en-US" sz="1600" b="1" dirty="0"/>
                <a:t>/</a:t>
              </a:r>
            </a:p>
            <a:p>
              <a:pPr algn="ctr"/>
              <a:r>
                <a:rPr lang="en-US" sz="1600" b="1" dirty="0" err="1"/>
                <a:t>aequa</a:t>
              </a:r>
              <a:endParaRPr lang="en-US" sz="1600" b="1" dirty="0"/>
            </a:p>
          </p:txBody>
        </p:sp>
        <p:sp>
          <p:nvSpPr>
            <p:cNvPr id="166" name="TextBox 165">
              <a:extLst>
                <a:ext uri="{FF2B5EF4-FFF2-40B4-BE49-F238E27FC236}">
                  <a16:creationId xmlns:a16="http://schemas.microsoft.com/office/drawing/2014/main" id="{D15C336F-4571-6D4C-9C21-36FAD279F9A7}"/>
                </a:ext>
              </a:extLst>
            </p:cNvPr>
            <p:cNvSpPr txBox="1"/>
            <p:nvPr/>
          </p:nvSpPr>
          <p:spPr>
            <a:xfrm>
              <a:off x="1167028" y="3782578"/>
              <a:ext cx="879852" cy="338554"/>
            </a:xfrm>
            <a:prstGeom prst="rect">
              <a:avLst/>
            </a:prstGeom>
            <a:noFill/>
          </p:spPr>
          <p:txBody>
            <a:bodyPr wrap="square" rtlCol="0">
              <a:spAutoFit/>
            </a:bodyPr>
            <a:lstStyle/>
            <a:p>
              <a:pPr algn="ctr"/>
              <a:r>
                <a:rPr lang="en-US" sz="1600" b="1" dirty="0" err="1"/>
                <a:t>multus</a:t>
              </a:r>
              <a:r>
                <a:rPr lang="en-US" sz="1600" b="1" dirty="0"/>
                <a:t>/</a:t>
              </a:r>
            </a:p>
          </p:txBody>
        </p:sp>
        <p:pic>
          <p:nvPicPr>
            <p:cNvPr id="167" name="Picture 166" descr="A set of scales&#10;&#10;Description automatically generated with low confidence">
              <a:extLst>
                <a:ext uri="{FF2B5EF4-FFF2-40B4-BE49-F238E27FC236}">
                  <a16:creationId xmlns:a16="http://schemas.microsoft.com/office/drawing/2014/main" id="{6D77B13F-4E91-D743-8F92-A5710A32B9E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22823" y="3733405"/>
              <a:ext cx="508370" cy="471731"/>
            </a:xfrm>
            <a:prstGeom prst="rect">
              <a:avLst/>
            </a:prstGeom>
          </p:spPr>
        </p:pic>
        <p:sp>
          <p:nvSpPr>
            <p:cNvPr id="168" name="TextBox 167">
              <a:extLst>
                <a:ext uri="{FF2B5EF4-FFF2-40B4-BE49-F238E27FC236}">
                  <a16:creationId xmlns:a16="http://schemas.microsoft.com/office/drawing/2014/main" id="{4F07D597-9188-784C-A1D8-E6DEAF92DB9F}"/>
                </a:ext>
              </a:extLst>
            </p:cNvPr>
            <p:cNvSpPr txBox="1"/>
            <p:nvPr/>
          </p:nvSpPr>
          <p:spPr>
            <a:xfrm>
              <a:off x="912131" y="3657990"/>
              <a:ext cx="850400" cy="276999"/>
            </a:xfrm>
            <a:prstGeom prst="rect">
              <a:avLst/>
            </a:prstGeom>
            <a:noFill/>
          </p:spPr>
          <p:txBody>
            <a:bodyPr wrap="square" rtlCol="0">
              <a:spAutoFit/>
            </a:bodyPr>
            <a:lstStyle/>
            <a:p>
              <a:pPr algn="ctr"/>
              <a:r>
                <a:rPr lang="en-US" sz="1200" i="1" dirty="0">
                  <a:solidFill>
                    <a:schemeClr val="tx1">
                      <a:lumMod val="50000"/>
                      <a:lumOff val="50000"/>
                    </a:schemeClr>
                  </a:solidFill>
                </a:rPr>
                <a:t>adjectives</a:t>
              </a:r>
            </a:p>
          </p:txBody>
        </p:sp>
        <p:pic>
          <p:nvPicPr>
            <p:cNvPr id="169" name="Picture 168">
              <a:extLst>
                <a:ext uri="{FF2B5EF4-FFF2-40B4-BE49-F238E27FC236}">
                  <a16:creationId xmlns:a16="http://schemas.microsoft.com/office/drawing/2014/main" id="{1FD10305-ACFF-874E-B4C3-073609D010DE}"/>
                </a:ext>
              </a:extLst>
            </p:cNvPr>
            <p:cNvPicPr>
              <a:picLocks noChangeAspect="1"/>
            </p:cNvPicPr>
            <p:nvPr/>
          </p:nvPicPr>
          <p:blipFill>
            <a:blip r:embed="rId11"/>
            <a:stretch>
              <a:fillRect/>
            </a:stretch>
          </p:blipFill>
          <p:spPr>
            <a:xfrm>
              <a:off x="1091627" y="1931580"/>
              <a:ext cx="495719" cy="495719"/>
            </a:xfrm>
            <a:prstGeom prst="rect">
              <a:avLst/>
            </a:prstGeom>
          </p:spPr>
        </p:pic>
        <p:sp>
          <p:nvSpPr>
            <p:cNvPr id="171" name="TextBox 170">
              <a:extLst>
                <a:ext uri="{FF2B5EF4-FFF2-40B4-BE49-F238E27FC236}">
                  <a16:creationId xmlns:a16="http://schemas.microsoft.com/office/drawing/2014/main" id="{BCF428AB-6DBD-5F4F-BCAA-CDDA7EA8627E}"/>
                </a:ext>
              </a:extLst>
            </p:cNvPr>
            <p:cNvSpPr txBox="1"/>
            <p:nvPr/>
          </p:nvSpPr>
          <p:spPr>
            <a:xfrm>
              <a:off x="1460957" y="2043531"/>
              <a:ext cx="575799" cy="369332"/>
            </a:xfrm>
            <a:prstGeom prst="rect">
              <a:avLst/>
            </a:prstGeom>
            <a:noFill/>
          </p:spPr>
          <p:txBody>
            <a:bodyPr wrap="none" rtlCol="0">
              <a:spAutoFit/>
            </a:bodyPr>
            <a:lstStyle/>
            <a:p>
              <a:pPr algn="ctr"/>
              <a:r>
                <a:rPr lang="en-US" b="1" dirty="0"/>
                <a:t>villa</a:t>
              </a:r>
            </a:p>
          </p:txBody>
        </p:sp>
        <p:sp>
          <p:nvSpPr>
            <p:cNvPr id="172" name="TextBox 171">
              <a:extLst>
                <a:ext uri="{FF2B5EF4-FFF2-40B4-BE49-F238E27FC236}">
                  <a16:creationId xmlns:a16="http://schemas.microsoft.com/office/drawing/2014/main" id="{51EC8C39-FF55-7542-9DB4-82892205D2D8}"/>
                </a:ext>
              </a:extLst>
            </p:cNvPr>
            <p:cNvSpPr txBox="1"/>
            <p:nvPr/>
          </p:nvSpPr>
          <p:spPr>
            <a:xfrm>
              <a:off x="1047351" y="3241130"/>
              <a:ext cx="1201780" cy="369332"/>
            </a:xfrm>
            <a:prstGeom prst="rect">
              <a:avLst/>
            </a:prstGeom>
            <a:noFill/>
          </p:spPr>
          <p:txBody>
            <a:bodyPr wrap="square" rtlCol="0">
              <a:spAutoFit/>
            </a:bodyPr>
            <a:lstStyle/>
            <a:p>
              <a:pPr algn="ctr"/>
              <a:r>
                <a:rPr lang="en-US" b="1" dirty="0" err="1"/>
                <a:t>regina</a:t>
              </a:r>
              <a:endParaRPr lang="en-US" b="1" dirty="0"/>
            </a:p>
          </p:txBody>
        </p:sp>
        <p:pic>
          <p:nvPicPr>
            <p:cNvPr id="173" name="Picture 172">
              <a:extLst>
                <a:ext uri="{FF2B5EF4-FFF2-40B4-BE49-F238E27FC236}">
                  <a16:creationId xmlns:a16="http://schemas.microsoft.com/office/drawing/2014/main" id="{30C74676-3942-634B-8561-490E7C015D7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71622" y="2554417"/>
              <a:ext cx="405417" cy="392682"/>
            </a:xfrm>
            <a:prstGeom prst="rect">
              <a:avLst/>
            </a:prstGeom>
          </p:spPr>
        </p:pic>
        <p:sp>
          <p:nvSpPr>
            <p:cNvPr id="174" name="TextBox 173">
              <a:extLst>
                <a:ext uri="{FF2B5EF4-FFF2-40B4-BE49-F238E27FC236}">
                  <a16:creationId xmlns:a16="http://schemas.microsoft.com/office/drawing/2014/main" id="{FA7A9AB2-FB78-ED4B-9A9E-1BBC45B1A949}"/>
                </a:ext>
              </a:extLst>
            </p:cNvPr>
            <p:cNvSpPr txBox="1"/>
            <p:nvPr/>
          </p:nvSpPr>
          <p:spPr>
            <a:xfrm>
              <a:off x="2129929" y="1382140"/>
              <a:ext cx="951543" cy="369332"/>
            </a:xfrm>
            <a:prstGeom prst="rect">
              <a:avLst/>
            </a:prstGeom>
            <a:noFill/>
          </p:spPr>
          <p:txBody>
            <a:bodyPr wrap="none" rtlCol="0">
              <a:spAutoFit/>
            </a:bodyPr>
            <a:lstStyle/>
            <a:p>
              <a:pPr algn="ctr"/>
              <a:r>
                <a:rPr lang="en-US" b="1" dirty="0" err="1"/>
                <a:t>dormire</a:t>
              </a:r>
              <a:endParaRPr lang="en-US" b="1" dirty="0"/>
            </a:p>
          </p:txBody>
        </p:sp>
        <p:sp>
          <p:nvSpPr>
            <p:cNvPr id="175" name="Rounded Rectangle 174">
              <a:extLst>
                <a:ext uri="{FF2B5EF4-FFF2-40B4-BE49-F238E27FC236}">
                  <a16:creationId xmlns:a16="http://schemas.microsoft.com/office/drawing/2014/main" id="{4BE53AC5-9F88-714B-B1EC-1730417198BD}"/>
                </a:ext>
              </a:extLst>
            </p:cNvPr>
            <p:cNvSpPr/>
            <p:nvPr/>
          </p:nvSpPr>
          <p:spPr>
            <a:xfrm>
              <a:off x="115102" y="3705602"/>
              <a:ext cx="2010058" cy="966847"/>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Box 175">
              <a:extLst>
                <a:ext uri="{FF2B5EF4-FFF2-40B4-BE49-F238E27FC236}">
                  <a16:creationId xmlns:a16="http://schemas.microsoft.com/office/drawing/2014/main" id="{1E59D85A-613D-514E-B250-83B188786AD0}"/>
                </a:ext>
              </a:extLst>
            </p:cNvPr>
            <p:cNvSpPr txBox="1"/>
            <p:nvPr/>
          </p:nvSpPr>
          <p:spPr>
            <a:xfrm>
              <a:off x="975138" y="4714714"/>
              <a:ext cx="1349213" cy="276999"/>
            </a:xfrm>
            <a:prstGeom prst="rect">
              <a:avLst/>
            </a:prstGeom>
            <a:noFill/>
          </p:spPr>
          <p:txBody>
            <a:bodyPr wrap="square" rtlCol="0">
              <a:spAutoFit/>
            </a:bodyPr>
            <a:lstStyle/>
            <a:p>
              <a:pPr algn="ctr"/>
              <a:r>
                <a:rPr lang="en-US" sz="1200" i="1" dirty="0">
                  <a:solidFill>
                    <a:schemeClr val="tx1">
                      <a:lumMod val="50000"/>
                      <a:lumOff val="50000"/>
                    </a:schemeClr>
                  </a:solidFill>
                </a:rPr>
                <a:t>question words</a:t>
              </a:r>
            </a:p>
          </p:txBody>
        </p:sp>
        <p:sp>
          <p:nvSpPr>
            <p:cNvPr id="177" name="Rounded Rectangle 176">
              <a:extLst>
                <a:ext uri="{FF2B5EF4-FFF2-40B4-BE49-F238E27FC236}">
                  <a16:creationId xmlns:a16="http://schemas.microsoft.com/office/drawing/2014/main" id="{AFCEEC32-9D0A-6B41-A14B-77F929AF7D83}"/>
                </a:ext>
              </a:extLst>
            </p:cNvPr>
            <p:cNvSpPr/>
            <p:nvPr/>
          </p:nvSpPr>
          <p:spPr>
            <a:xfrm>
              <a:off x="138582" y="4727025"/>
              <a:ext cx="2942890" cy="681603"/>
            </a:xfrm>
            <a:prstGeom prst="roundRect">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Box 177">
              <a:extLst>
                <a:ext uri="{FF2B5EF4-FFF2-40B4-BE49-F238E27FC236}">
                  <a16:creationId xmlns:a16="http://schemas.microsoft.com/office/drawing/2014/main" id="{3400FFB9-7977-C442-9591-798708534291}"/>
                </a:ext>
              </a:extLst>
            </p:cNvPr>
            <p:cNvSpPr txBox="1"/>
            <p:nvPr/>
          </p:nvSpPr>
          <p:spPr>
            <a:xfrm>
              <a:off x="81674" y="4678143"/>
              <a:ext cx="659000" cy="338554"/>
            </a:xfrm>
            <a:prstGeom prst="rect">
              <a:avLst/>
            </a:prstGeom>
            <a:noFill/>
          </p:spPr>
          <p:txBody>
            <a:bodyPr wrap="square" rtlCol="0">
              <a:spAutoFit/>
            </a:bodyPr>
            <a:lstStyle/>
            <a:p>
              <a:pPr algn="ctr"/>
              <a:r>
                <a:rPr lang="en-US" sz="1600" b="1" dirty="0"/>
                <a:t>ubi</a:t>
              </a:r>
            </a:p>
          </p:txBody>
        </p:sp>
        <p:sp>
          <p:nvSpPr>
            <p:cNvPr id="179" name="TextBox 178">
              <a:extLst>
                <a:ext uri="{FF2B5EF4-FFF2-40B4-BE49-F238E27FC236}">
                  <a16:creationId xmlns:a16="http://schemas.microsoft.com/office/drawing/2014/main" id="{9F5AB886-0694-1145-928C-37427B694956}"/>
                </a:ext>
              </a:extLst>
            </p:cNvPr>
            <p:cNvSpPr txBox="1"/>
            <p:nvPr/>
          </p:nvSpPr>
          <p:spPr>
            <a:xfrm>
              <a:off x="1595577" y="4862428"/>
              <a:ext cx="1005427" cy="338554"/>
            </a:xfrm>
            <a:prstGeom prst="rect">
              <a:avLst/>
            </a:prstGeom>
            <a:noFill/>
          </p:spPr>
          <p:txBody>
            <a:bodyPr wrap="square" rtlCol="0">
              <a:spAutoFit/>
            </a:bodyPr>
            <a:lstStyle/>
            <a:p>
              <a:pPr algn="ctr"/>
              <a:r>
                <a:rPr lang="en-US" sz="1600" b="1" dirty="0"/>
                <a:t>quomodo</a:t>
              </a:r>
            </a:p>
          </p:txBody>
        </p:sp>
        <p:sp>
          <p:nvSpPr>
            <p:cNvPr id="180" name="TextBox 179">
              <a:extLst>
                <a:ext uri="{FF2B5EF4-FFF2-40B4-BE49-F238E27FC236}">
                  <a16:creationId xmlns:a16="http://schemas.microsoft.com/office/drawing/2014/main" id="{83E42AF5-4D3A-B948-9A10-87DFE0499656}"/>
                </a:ext>
              </a:extLst>
            </p:cNvPr>
            <p:cNvSpPr txBox="1"/>
            <p:nvPr/>
          </p:nvSpPr>
          <p:spPr>
            <a:xfrm>
              <a:off x="582547" y="4874004"/>
              <a:ext cx="659001" cy="338554"/>
            </a:xfrm>
            <a:prstGeom prst="rect">
              <a:avLst/>
            </a:prstGeom>
            <a:noFill/>
          </p:spPr>
          <p:txBody>
            <a:bodyPr wrap="square" rtlCol="0">
              <a:spAutoFit/>
            </a:bodyPr>
            <a:lstStyle/>
            <a:p>
              <a:pPr algn="ctr"/>
              <a:r>
                <a:rPr lang="en-US" sz="1600" b="1" dirty="0"/>
                <a:t>cur</a:t>
              </a:r>
            </a:p>
          </p:txBody>
        </p:sp>
        <p:sp>
          <p:nvSpPr>
            <p:cNvPr id="181" name="TextBox 180">
              <a:extLst>
                <a:ext uri="{FF2B5EF4-FFF2-40B4-BE49-F238E27FC236}">
                  <a16:creationId xmlns:a16="http://schemas.microsoft.com/office/drawing/2014/main" id="{B21748DC-1429-534D-876C-51DB9A6D9EBB}"/>
                </a:ext>
              </a:extLst>
            </p:cNvPr>
            <p:cNvSpPr txBox="1"/>
            <p:nvPr/>
          </p:nvSpPr>
          <p:spPr>
            <a:xfrm>
              <a:off x="1109683" y="4955786"/>
              <a:ext cx="659001" cy="338554"/>
            </a:xfrm>
            <a:prstGeom prst="rect">
              <a:avLst/>
            </a:prstGeom>
            <a:noFill/>
          </p:spPr>
          <p:txBody>
            <a:bodyPr wrap="square" rtlCol="0">
              <a:spAutoFit/>
            </a:bodyPr>
            <a:lstStyle/>
            <a:p>
              <a:pPr algn="ctr"/>
              <a:r>
                <a:rPr lang="en-US" sz="1600" b="1" dirty="0" err="1"/>
                <a:t>quis</a:t>
              </a:r>
              <a:endParaRPr lang="en-US" sz="1600" b="1" dirty="0"/>
            </a:p>
          </p:txBody>
        </p:sp>
        <p:sp>
          <p:nvSpPr>
            <p:cNvPr id="182" name="TextBox 181">
              <a:extLst>
                <a:ext uri="{FF2B5EF4-FFF2-40B4-BE49-F238E27FC236}">
                  <a16:creationId xmlns:a16="http://schemas.microsoft.com/office/drawing/2014/main" id="{1897B3B0-BCB7-A548-B6AC-2CDB4B888232}"/>
                </a:ext>
              </a:extLst>
            </p:cNvPr>
            <p:cNvSpPr txBox="1"/>
            <p:nvPr/>
          </p:nvSpPr>
          <p:spPr>
            <a:xfrm>
              <a:off x="2424705" y="4713918"/>
              <a:ext cx="659001" cy="338554"/>
            </a:xfrm>
            <a:prstGeom prst="rect">
              <a:avLst/>
            </a:prstGeom>
            <a:noFill/>
          </p:spPr>
          <p:txBody>
            <a:bodyPr wrap="square" rtlCol="0">
              <a:spAutoFit/>
            </a:bodyPr>
            <a:lstStyle/>
            <a:p>
              <a:pPr algn="ctr"/>
              <a:r>
                <a:rPr lang="en-US" sz="1600" b="1" dirty="0"/>
                <a:t>quid</a:t>
              </a:r>
            </a:p>
          </p:txBody>
        </p:sp>
        <p:sp>
          <p:nvSpPr>
            <p:cNvPr id="183" name="TextBox 182">
              <a:extLst>
                <a:ext uri="{FF2B5EF4-FFF2-40B4-BE49-F238E27FC236}">
                  <a16:creationId xmlns:a16="http://schemas.microsoft.com/office/drawing/2014/main" id="{A7B30597-2BAA-1746-949F-ECDDE1814DDA}"/>
                </a:ext>
              </a:extLst>
            </p:cNvPr>
            <p:cNvSpPr txBox="1"/>
            <p:nvPr/>
          </p:nvSpPr>
          <p:spPr>
            <a:xfrm>
              <a:off x="127237" y="4841698"/>
              <a:ext cx="647165" cy="307777"/>
            </a:xfrm>
            <a:prstGeom prst="rect">
              <a:avLst/>
            </a:prstGeom>
            <a:noFill/>
          </p:spPr>
          <p:txBody>
            <a:bodyPr wrap="none" rtlCol="0">
              <a:spAutoFit/>
            </a:bodyPr>
            <a:lstStyle/>
            <a:p>
              <a:r>
                <a:rPr lang="en-US" sz="1400" dirty="0">
                  <a:solidFill>
                    <a:srgbClr val="7030A0"/>
                  </a:solidFill>
                </a:rPr>
                <a:t>where</a:t>
              </a:r>
            </a:p>
          </p:txBody>
        </p:sp>
        <p:sp>
          <p:nvSpPr>
            <p:cNvPr id="184" name="TextBox 183">
              <a:extLst>
                <a:ext uri="{FF2B5EF4-FFF2-40B4-BE49-F238E27FC236}">
                  <a16:creationId xmlns:a16="http://schemas.microsoft.com/office/drawing/2014/main" id="{1129D918-A400-744D-9869-51E8B4009C54}"/>
                </a:ext>
              </a:extLst>
            </p:cNvPr>
            <p:cNvSpPr txBox="1"/>
            <p:nvPr/>
          </p:nvSpPr>
          <p:spPr>
            <a:xfrm>
              <a:off x="1798860" y="5044880"/>
              <a:ext cx="501356" cy="307777"/>
            </a:xfrm>
            <a:prstGeom prst="rect">
              <a:avLst/>
            </a:prstGeom>
            <a:noFill/>
          </p:spPr>
          <p:txBody>
            <a:bodyPr wrap="none" rtlCol="0">
              <a:spAutoFit/>
            </a:bodyPr>
            <a:lstStyle/>
            <a:p>
              <a:r>
                <a:rPr lang="en-US" sz="1400" dirty="0">
                  <a:solidFill>
                    <a:srgbClr val="FF40FF"/>
                  </a:solidFill>
                </a:rPr>
                <a:t>how</a:t>
              </a:r>
            </a:p>
          </p:txBody>
        </p:sp>
        <p:sp>
          <p:nvSpPr>
            <p:cNvPr id="185" name="TextBox 184">
              <a:extLst>
                <a:ext uri="{FF2B5EF4-FFF2-40B4-BE49-F238E27FC236}">
                  <a16:creationId xmlns:a16="http://schemas.microsoft.com/office/drawing/2014/main" id="{4A58F7F2-1CDC-924D-86DF-7C9CCE37FB8F}"/>
                </a:ext>
              </a:extLst>
            </p:cNvPr>
            <p:cNvSpPr txBox="1"/>
            <p:nvPr/>
          </p:nvSpPr>
          <p:spPr>
            <a:xfrm>
              <a:off x="650979" y="5064708"/>
              <a:ext cx="485902" cy="307777"/>
            </a:xfrm>
            <a:prstGeom prst="rect">
              <a:avLst/>
            </a:prstGeom>
            <a:noFill/>
          </p:spPr>
          <p:txBody>
            <a:bodyPr wrap="none" rtlCol="0">
              <a:spAutoFit/>
            </a:bodyPr>
            <a:lstStyle/>
            <a:p>
              <a:r>
                <a:rPr lang="en-US" sz="1400" dirty="0">
                  <a:solidFill>
                    <a:schemeClr val="accent2"/>
                  </a:solidFill>
                </a:rPr>
                <a:t>why</a:t>
              </a:r>
            </a:p>
          </p:txBody>
        </p:sp>
        <p:sp>
          <p:nvSpPr>
            <p:cNvPr id="186" name="TextBox 185">
              <a:extLst>
                <a:ext uri="{FF2B5EF4-FFF2-40B4-BE49-F238E27FC236}">
                  <a16:creationId xmlns:a16="http://schemas.microsoft.com/office/drawing/2014/main" id="{DCC11E35-91A9-3844-AF89-3CA2158E947A}"/>
                </a:ext>
              </a:extLst>
            </p:cNvPr>
            <p:cNvSpPr txBox="1"/>
            <p:nvPr/>
          </p:nvSpPr>
          <p:spPr>
            <a:xfrm>
              <a:off x="1222154" y="5176441"/>
              <a:ext cx="502061" cy="307777"/>
            </a:xfrm>
            <a:prstGeom prst="rect">
              <a:avLst/>
            </a:prstGeom>
            <a:noFill/>
          </p:spPr>
          <p:txBody>
            <a:bodyPr wrap="none" rtlCol="0">
              <a:spAutoFit/>
            </a:bodyPr>
            <a:lstStyle/>
            <a:p>
              <a:r>
                <a:rPr lang="en-US" sz="1400" dirty="0">
                  <a:solidFill>
                    <a:srgbClr val="00B0F0"/>
                  </a:solidFill>
                </a:rPr>
                <a:t>who</a:t>
              </a:r>
            </a:p>
          </p:txBody>
        </p:sp>
        <p:sp>
          <p:nvSpPr>
            <p:cNvPr id="187" name="TextBox 186">
              <a:extLst>
                <a:ext uri="{FF2B5EF4-FFF2-40B4-BE49-F238E27FC236}">
                  <a16:creationId xmlns:a16="http://schemas.microsoft.com/office/drawing/2014/main" id="{01444138-613A-B84B-99BB-59DF9495D58C}"/>
                </a:ext>
              </a:extLst>
            </p:cNvPr>
            <p:cNvSpPr txBox="1"/>
            <p:nvPr/>
          </p:nvSpPr>
          <p:spPr>
            <a:xfrm>
              <a:off x="2509755" y="4914627"/>
              <a:ext cx="553293" cy="307777"/>
            </a:xfrm>
            <a:prstGeom prst="rect">
              <a:avLst/>
            </a:prstGeom>
            <a:noFill/>
          </p:spPr>
          <p:txBody>
            <a:bodyPr wrap="none" rtlCol="0">
              <a:spAutoFit/>
            </a:bodyPr>
            <a:lstStyle/>
            <a:p>
              <a:r>
                <a:rPr lang="en-US" sz="1400" dirty="0">
                  <a:solidFill>
                    <a:srgbClr val="92D050"/>
                  </a:solidFill>
                </a:rPr>
                <a:t>what</a:t>
              </a:r>
            </a:p>
          </p:txBody>
        </p:sp>
        <p:pic>
          <p:nvPicPr>
            <p:cNvPr id="188" name="Picture 187">
              <a:extLst>
                <a:ext uri="{FF2B5EF4-FFF2-40B4-BE49-F238E27FC236}">
                  <a16:creationId xmlns:a16="http://schemas.microsoft.com/office/drawing/2014/main" id="{F6492FF5-E95D-F843-B1C3-2862AE1B69F8}"/>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81929" y="590007"/>
              <a:ext cx="428214" cy="422266"/>
            </a:xfrm>
            <a:prstGeom prst="rect">
              <a:avLst/>
            </a:prstGeom>
          </p:spPr>
        </p:pic>
        <p:pic>
          <p:nvPicPr>
            <p:cNvPr id="189" name="Picture 188" descr="A picture containing person, holding, small, young&#10;&#10;Description automatically generated">
              <a:extLst>
                <a:ext uri="{FF2B5EF4-FFF2-40B4-BE49-F238E27FC236}">
                  <a16:creationId xmlns:a16="http://schemas.microsoft.com/office/drawing/2014/main" id="{1CED5735-A948-854C-B23F-391A880DB1FE}"/>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2133600" y="164886"/>
              <a:ext cx="718583" cy="718583"/>
            </a:xfrm>
            <a:prstGeom prst="rect">
              <a:avLst/>
            </a:prstGeom>
          </p:spPr>
        </p:pic>
        <p:pic>
          <p:nvPicPr>
            <p:cNvPr id="190" name="Picture 189">
              <a:extLst>
                <a:ext uri="{FF2B5EF4-FFF2-40B4-BE49-F238E27FC236}">
                  <a16:creationId xmlns:a16="http://schemas.microsoft.com/office/drawing/2014/main" id="{C7A2D7AE-10D7-6C49-9D2E-A5DF6969D5C9}"/>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1439183" y="830079"/>
              <a:ext cx="601288" cy="510528"/>
            </a:xfrm>
            <a:prstGeom prst="rect">
              <a:avLst/>
            </a:prstGeom>
          </p:spPr>
        </p:pic>
        <p:pic>
          <p:nvPicPr>
            <p:cNvPr id="191" name="Picture 190">
              <a:extLst>
                <a:ext uri="{FF2B5EF4-FFF2-40B4-BE49-F238E27FC236}">
                  <a16:creationId xmlns:a16="http://schemas.microsoft.com/office/drawing/2014/main" id="{F43C02A8-628D-D140-829A-195EB7442777}"/>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2312406" y="1091792"/>
              <a:ext cx="509634" cy="401671"/>
            </a:xfrm>
            <a:prstGeom prst="rect">
              <a:avLst/>
            </a:prstGeom>
          </p:spPr>
        </p:pic>
        <p:pic>
          <p:nvPicPr>
            <p:cNvPr id="192" name="Picture 191">
              <a:extLst>
                <a:ext uri="{FF2B5EF4-FFF2-40B4-BE49-F238E27FC236}">
                  <a16:creationId xmlns:a16="http://schemas.microsoft.com/office/drawing/2014/main" id="{23D36CB7-0641-694C-9A02-DD5055983972}"/>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8864001">
              <a:off x="2256163" y="1705178"/>
              <a:ext cx="694705" cy="678778"/>
            </a:xfrm>
            <a:prstGeom prst="rect">
              <a:avLst/>
            </a:prstGeom>
          </p:spPr>
        </p:pic>
        <p:pic>
          <p:nvPicPr>
            <p:cNvPr id="193" name="Picture 192">
              <a:extLst>
                <a:ext uri="{FF2B5EF4-FFF2-40B4-BE49-F238E27FC236}">
                  <a16:creationId xmlns:a16="http://schemas.microsoft.com/office/drawing/2014/main" id="{A2408E89-1A66-294A-A366-409BA4B85039}"/>
                </a:ext>
              </a:extLst>
            </p:cNvPr>
            <p:cNvPicPr>
              <a:picLocks noChangeAspect="1"/>
            </p:cNvPicPr>
            <p:nvPr/>
          </p:nvPicPr>
          <p:blipFill>
            <a:blip r:embed="rId18"/>
            <a:stretch>
              <a:fillRect/>
            </a:stretch>
          </p:blipFill>
          <p:spPr>
            <a:xfrm>
              <a:off x="527629" y="2930660"/>
              <a:ext cx="441286" cy="460754"/>
            </a:xfrm>
            <a:prstGeom prst="rect">
              <a:avLst/>
            </a:prstGeom>
          </p:spPr>
        </p:pic>
        <p:pic>
          <p:nvPicPr>
            <p:cNvPr id="194" name="Picture 193" descr="A picture containing text, monitor, computer, electronics&#10;&#10;Description automatically generated">
              <a:extLst>
                <a:ext uri="{FF2B5EF4-FFF2-40B4-BE49-F238E27FC236}">
                  <a16:creationId xmlns:a16="http://schemas.microsoft.com/office/drawing/2014/main" id="{A772D966-6646-4440-AE71-529FE2D014A9}"/>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1065828" y="4113982"/>
              <a:ext cx="464257" cy="467722"/>
            </a:xfrm>
            <a:prstGeom prst="rect">
              <a:avLst/>
            </a:prstGeom>
          </p:spPr>
        </p:pic>
        <p:sp>
          <p:nvSpPr>
            <p:cNvPr id="195" name="Rectangle 194">
              <a:extLst>
                <a:ext uri="{FF2B5EF4-FFF2-40B4-BE49-F238E27FC236}">
                  <a16:creationId xmlns:a16="http://schemas.microsoft.com/office/drawing/2014/main" id="{88574FEB-9B55-184D-8B79-C5CB4F2C711D}"/>
                </a:ext>
              </a:extLst>
            </p:cNvPr>
            <p:cNvSpPr/>
            <p:nvPr/>
          </p:nvSpPr>
          <p:spPr>
            <a:xfrm>
              <a:off x="1473184" y="4019309"/>
              <a:ext cx="681212" cy="338554"/>
            </a:xfrm>
            <a:prstGeom prst="rect">
              <a:avLst/>
            </a:prstGeom>
          </p:spPr>
          <p:txBody>
            <a:bodyPr wrap="none">
              <a:spAutoFit/>
            </a:bodyPr>
            <a:lstStyle/>
            <a:p>
              <a:r>
                <a:rPr lang="en-US" sz="1600" b="1" dirty="0" err="1"/>
                <a:t>multa</a:t>
              </a:r>
              <a:endParaRPr lang="en-US" sz="1600" dirty="0"/>
            </a:p>
          </p:txBody>
        </p:sp>
      </p:grpSp>
      <p:grpSp>
        <p:nvGrpSpPr>
          <p:cNvPr id="5" name="Group 4">
            <a:extLst>
              <a:ext uri="{FF2B5EF4-FFF2-40B4-BE49-F238E27FC236}">
                <a16:creationId xmlns:a16="http://schemas.microsoft.com/office/drawing/2014/main" id="{797BD6A4-098F-B646-92A8-B71277E19045}"/>
              </a:ext>
            </a:extLst>
          </p:cNvPr>
          <p:cNvGrpSpPr/>
          <p:nvPr/>
        </p:nvGrpSpPr>
        <p:grpSpPr>
          <a:xfrm>
            <a:off x="483747" y="5680625"/>
            <a:ext cx="2338293" cy="694591"/>
            <a:chOff x="693383" y="5681458"/>
            <a:chExt cx="2338293" cy="694591"/>
          </a:xfrm>
        </p:grpSpPr>
        <p:sp>
          <p:nvSpPr>
            <p:cNvPr id="143" name="TextBox 142">
              <a:extLst>
                <a:ext uri="{FF2B5EF4-FFF2-40B4-BE49-F238E27FC236}">
                  <a16:creationId xmlns:a16="http://schemas.microsoft.com/office/drawing/2014/main" id="{C28B7DC4-94AC-E443-9E16-9DFBD5E9B6F5}"/>
                </a:ext>
              </a:extLst>
            </p:cNvPr>
            <p:cNvSpPr txBox="1"/>
            <p:nvPr/>
          </p:nvSpPr>
          <p:spPr>
            <a:xfrm>
              <a:off x="693383" y="5681458"/>
              <a:ext cx="1787925" cy="615553"/>
            </a:xfrm>
            <a:prstGeom prst="rect">
              <a:avLst/>
            </a:prstGeom>
            <a:noFill/>
          </p:spPr>
          <p:txBody>
            <a:bodyPr wrap="none" rtlCol="0">
              <a:spAutoFit/>
            </a:bodyPr>
            <a:lstStyle/>
            <a:p>
              <a:pPr algn="ctr"/>
              <a:r>
                <a:rPr lang="en-US" sz="1700" b="1" dirty="0" err="1"/>
                <a:t>lecto</a:t>
              </a:r>
              <a:r>
                <a:rPr lang="en-US" sz="1700" b="1" dirty="0"/>
                <a:t> </a:t>
              </a:r>
              <a:r>
                <a:rPr lang="en-US" sz="1700" b="1" dirty="0" err="1"/>
                <a:t>meo</a:t>
              </a:r>
              <a:r>
                <a:rPr lang="en-US" sz="1700" b="1" dirty="0"/>
                <a:t> </a:t>
              </a:r>
              <a:r>
                <a:rPr lang="en-US" sz="1700" dirty="0"/>
                <a:t>my bed</a:t>
              </a:r>
            </a:p>
            <a:p>
              <a:pPr algn="ctr"/>
              <a:r>
                <a:rPr lang="en-US" sz="1700" b="1" dirty="0" err="1"/>
                <a:t>ursus</a:t>
              </a:r>
              <a:r>
                <a:rPr lang="en-US" sz="1700" b="1" dirty="0"/>
                <a:t>/ursa </a:t>
              </a:r>
              <a:r>
                <a:rPr lang="en-US" sz="1700" dirty="0"/>
                <a:t>bear</a:t>
              </a:r>
            </a:p>
          </p:txBody>
        </p:sp>
        <p:pic>
          <p:nvPicPr>
            <p:cNvPr id="4" name="Picture 3" descr="A picture containing indoor, doll&#10;&#10;Description automatically generated">
              <a:extLst>
                <a:ext uri="{FF2B5EF4-FFF2-40B4-BE49-F238E27FC236}">
                  <a16:creationId xmlns:a16="http://schemas.microsoft.com/office/drawing/2014/main" id="{F4A8C849-9D4B-5248-9444-16DCF69E567F}"/>
                </a:ext>
              </a:extLst>
            </p:cNvPr>
            <p:cNvPicPr>
              <a:picLocks noChangeAspect="1"/>
            </p:cNvPicPr>
            <p:nvPr/>
          </p:nvPicPr>
          <p:blipFill>
            <a:blip r:embed="rId20" cstate="screen">
              <a:extLst>
                <a:ext uri="{28A0092B-C50C-407E-A947-70E740481C1C}">
                  <a14:useLocalDpi xmlns:a14="http://schemas.microsoft.com/office/drawing/2010/main"/>
                </a:ext>
              </a:extLst>
            </a:blip>
            <a:stretch>
              <a:fillRect/>
            </a:stretch>
          </p:blipFill>
          <p:spPr>
            <a:xfrm>
              <a:off x="2398020" y="5798540"/>
              <a:ext cx="633656" cy="577509"/>
            </a:xfrm>
            <a:prstGeom prst="rect">
              <a:avLst/>
            </a:prstGeom>
          </p:spPr>
        </p:pic>
      </p:grpSp>
      <p:grpSp>
        <p:nvGrpSpPr>
          <p:cNvPr id="7" name="Group 6">
            <a:extLst>
              <a:ext uri="{FF2B5EF4-FFF2-40B4-BE49-F238E27FC236}">
                <a16:creationId xmlns:a16="http://schemas.microsoft.com/office/drawing/2014/main" id="{853901D1-209B-E440-A104-BE4D50412E43}"/>
              </a:ext>
            </a:extLst>
          </p:cNvPr>
          <p:cNvGrpSpPr/>
          <p:nvPr/>
        </p:nvGrpSpPr>
        <p:grpSpPr>
          <a:xfrm>
            <a:off x="3743454" y="1314706"/>
            <a:ext cx="7265106" cy="830997"/>
            <a:chOff x="3625128" y="1722119"/>
            <a:chExt cx="7265106" cy="830997"/>
          </a:xfrm>
        </p:grpSpPr>
        <p:sp>
          <p:nvSpPr>
            <p:cNvPr id="205" name="TextBox 204">
              <a:extLst>
                <a:ext uri="{FF2B5EF4-FFF2-40B4-BE49-F238E27FC236}">
                  <a16:creationId xmlns:a16="http://schemas.microsoft.com/office/drawing/2014/main" id="{97BDD6AD-D7D7-584F-843B-AC221AD63625}"/>
                </a:ext>
              </a:extLst>
            </p:cNvPr>
            <p:cNvSpPr txBox="1"/>
            <p:nvPr/>
          </p:nvSpPr>
          <p:spPr>
            <a:xfrm>
              <a:off x="3625128" y="1722119"/>
              <a:ext cx="4522484" cy="830997"/>
            </a:xfrm>
            <a:prstGeom prst="rect">
              <a:avLst/>
            </a:prstGeom>
            <a:noFill/>
          </p:spPr>
          <p:txBody>
            <a:bodyPr wrap="square" rtlCol="0">
              <a:spAutoFit/>
            </a:bodyPr>
            <a:lstStyle/>
            <a:p>
              <a:r>
                <a:rPr lang="en-US" sz="4800" b="1" dirty="0" err="1"/>
                <a:t>quis</a:t>
              </a:r>
              <a:r>
                <a:rPr lang="en-US" sz="4800" b="1" dirty="0"/>
                <a:t> in </a:t>
              </a:r>
              <a:r>
                <a:rPr lang="en-US" sz="4800" b="1" dirty="0" err="1"/>
                <a:t>lecto</a:t>
              </a:r>
              <a:r>
                <a:rPr lang="en-US" sz="4800" b="1" dirty="0"/>
                <a:t> </a:t>
              </a:r>
              <a:r>
                <a:rPr lang="en-US" sz="4800" b="1" dirty="0" err="1"/>
                <a:t>meo</a:t>
              </a:r>
              <a:endParaRPr lang="en-US" sz="4800" b="1" dirty="0"/>
            </a:p>
          </p:txBody>
        </p:sp>
        <p:sp>
          <p:nvSpPr>
            <p:cNvPr id="204" name="TextBox 203">
              <a:extLst>
                <a:ext uri="{FF2B5EF4-FFF2-40B4-BE49-F238E27FC236}">
                  <a16:creationId xmlns:a16="http://schemas.microsoft.com/office/drawing/2014/main" id="{5409BE31-7CE5-EF40-9754-FAFE01D41401}"/>
                </a:ext>
              </a:extLst>
            </p:cNvPr>
            <p:cNvSpPr txBox="1"/>
            <p:nvPr/>
          </p:nvSpPr>
          <p:spPr>
            <a:xfrm>
              <a:off x="10408756" y="1722119"/>
              <a:ext cx="481478" cy="830997"/>
            </a:xfrm>
            <a:prstGeom prst="rect">
              <a:avLst/>
            </a:prstGeom>
            <a:noFill/>
          </p:spPr>
          <p:txBody>
            <a:bodyPr wrap="square" rtlCol="0">
              <a:spAutoFit/>
            </a:bodyPr>
            <a:lstStyle/>
            <a:p>
              <a:r>
                <a:rPr lang="en-US" sz="4800" b="1" dirty="0"/>
                <a:t>?</a:t>
              </a:r>
            </a:p>
          </p:txBody>
        </p:sp>
      </p:grpSp>
      <p:grpSp>
        <p:nvGrpSpPr>
          <p:cNvPr id="8" name="Group 7">
            <a:extLst>
              <a:ext uri="{FF2B5EF4-FFF2-40B4-BE49-F238E27FC236}">
                <a16:creationId xmlns:a16="http://schemas.microsoft.com/office/drawing/2014/main" id="{8B7EAF81-CC92-D849-B1DF-48C8EA045E00}"/>
              </a:ext>
            </a:extLst>
          </p:cNvPr>
          <p:cNvGrpSpPr/>
          <p:nvPr/>
        </p:nvGrpSpPr>
        <p:grpSpPr>
          <a:xfrm>
            <a:off x="3463447" y="1254295"/>
            <a:ext cx="8337994" cy="1594555"/>
            <a:chOff x="3345121" y="1661708"/>
            <a:chExt cx="8337994" cy="1594555"/>
          </a:xfrm>
        </p:grpSpPr>
        <p:sp>
          <p:nvSpPr>
            <p:cNvPr id="206" name="TextBox 205">
              <a:extLst>
                <a:ext uri="{FF2B5EF4-FFF2-40B4-BE49-F238E27FC236}">
                  <a16:creationId xmlns:a16="http://schemas.microsoft.com/office/drawing/2014/main" id="{8B404208-202D-6345-9CE0-49E5BD730FF8}"/>
                </a:ext>
              </a:extLst>
            </p:cNvPr>
            <p:cNvSpPr txBox="1"/>
            <p:nvPr/>
          </p:nvSpPr>
          <p:spPr>
            <a:xfrm>
              <a:off x="6503272" y="2425266"/>
              <a:ext cx="5179843" cy="830997"/>
            </a:xfrm>
            <a:prstGeom prst="rect">
              <a:avLst/>
            </a:prstGeom>
            <a:noFill/>
          </p:spPr>
          <p:txBody>
            <a:bodyPr wrap="square" rtlCol="0">
              <a:spAutoFit/>
            </a:bodyPr>
            <a:lstStyle/>
            <a:p>
              <a:r>
                <a:rPr lang="en-US" sz="4800" b="1" dirty="0"/>
                <a:t>dix</a:t>
              </a:r>
              <a:r>
                <a:rPr lang="en-US" sz="4800" b="1" dirty="0">
                  <a:solidFill>
                    <a:srgbClr val="C00000"/>
                  </a:solidFill>
                </a:rPr>
                <a:t>it</a:t>
              </a:r>
              <a:r>
                <a:rPr lang="en-US" sz="4800" b="1" dirty="0"/>
                <a:t> Ursus Pater.</a:t>
              </a:r>
            </a:p>
          </p:txBody>
        </p:sp>
        <p:sp>
          <p:nvSpPr>
            <p:cNvPr id="207" name="TextBox 206">
              <a:extLst>
                <a:ext uri="{FF2B5EF4-FFF2-40B4-BE49-F238E27FC236}">
                  <a16:creationId xmlns:a16="http://schemas.microsoft.com/office/drawing/2014/main" id="{34D89AAE-403C-9F4B-A973-699E43AD997D}"/>
                </a:ext>
              </a:extLst>
            </p:cNvPr>
            <p:cNvSpPr txBox="1"/>
            <p:nvPr/>
          </p:nvSpPr>
          <p:spPr>
            <a:xfrm>
              <a:off x="3345121" y="1675501"/>
              <a:ext cx="773535" cy="830997"/>
            </a:xfrm>
            <a:prstGeom prst="rect">
              <a:avLst/>
            </a:prstGeom>
            <a:noFill/>
          </p:spPr>
          <p:txBody>
            <a:bodyPr wrap="square" rtlCol="0">
              <a:spAutoFit/>
            </a:bodyPr>
            <a:lstStyle/>
            <a:p>
              <a:r>
                <a:rPr lang="en-US" sz="4800" b="1" dirty="0"/>
                <a:t>“</a:t>
              </a:r>
            </a:p>
          </p:txBody>
        </p:sp>
        <p:sp>
          <p:nvSpPr>
            <p:cNvPr id="208" name="TextBox 207">
              <a:extLst>
                <a:ext uri="{FF2B5EF4-FFF2-40B4-BE49-F238E27FC236}">
                  <a16:creationId xmlns:a16="http://schemas.microsoft.com/office/drawing/2014/main" id="{AF113654-BAC6-5542-A141-445CDF3F2853}"/>
                </a:ext>
              </a:extLst>
            </p:cNvPr>
            <p:cNvSpPr txBox="1"/>
            <p:nvPr/>
          </p:nvSpPr>
          <p:spPr>
            <a:xfrm>
              <a:off x="10798554" y="1661708"/>
              <a:ext cx="773535" cy="830997"/>
            </a:xfrm>
            <a:prstGeom prst="rect">
              <a:avLst/>
            </a:prstGeom>
            <a:noFill/>
          </p:spPr>
          <p:txBody>
            <a:bodyPr wrap="square" rtlCol="0">
              <a:spAutoFit/>
            </a:bodyPr>
            <a:lstStyle/>
            <a:p>
              <a:r>
                <a:rPr lang="en-US" sz="4800" b="1" dirty="0"/>
                <a:t>”</a:t>
              </a:r>
            </a:p>
          </p:txBody>
        </p:sp>
      </p:grpSp>
      <p:grpSp>
        <p:nvGrpSpPr>
          <p:cNvPr id="9" name="Group 8">
            <a:extLst>
              <a:ext uri="{FF2B5EF4-FFF2-40B4-BE49-F238E27FC236}">
                <a16:creationId xmlns:a16="http://schemas.microsoft.com/office/drawing/2014/main" id="{D4CFD16F-7269-D04B-A4E5-629355A91972}"/>
              </a:ext>
            </a:extLst>
          </p:cNvPr>
          <p:cNvGrpSpPr/>
          <p:nvPr/>
        </p:nvGrpSpPr>
        <p:grpSpPr>
          <a:xfrm>
            <a:off x="3463447" y="2745452"/>
            <a:ext cx="8337994" cy="1594555"/>
            <a:chOff x="3463447" y="2813184"/>
            <a:chExt cx="8337994" cy="1594555"/>
          </a:xfrm>
        </p:grpSpPr>
        <p:sp>
          <p:nvSpPr>
            <p:cNvPr id="209" name="TextBox 208">
              <a:extLst>
                <a:ext uri="{FF2B5EF4-FFF2-40B4-BE49-F238E27FC236}">
                  <a16:creationId xmlns:a16="http://schemas.microsoft.com/office/drawing/2014/main" id="{BBE0E21B-41D3-7D46-8D8F-3DD8F2559C75}"/>
                </a:ext>
              </a:extLst>
            </p:cNvPr>
            <p:cNvSpPr txBox="1"/>
            <p:nvPr/>
          </p:nvSpPr>
          <p:spPr>
            <a:xfrm>
              <a:off x="8265938" y="2874490"/>
              <a:ext cx="2939347" cy="830997"/>
            </a:xfrm>
            <a:prstGeom prst="rect">
              <a:avLst/>
            </a:prstGeom>
            <a:noFill/>
          </p:spPr>
          <p:txBody>
            <a:bodyPr wrap="square" rtlCol="0">
              <a:spAutoFit/>
            </a:bodyPr>
            <a:lstStyle/>
            <a:p>
              <a:r>
                <a:rPr lang="en-US" sz="4800" b="1" dirty="0" err="1"/>
                <a:t>dormiv</a:t>
              </a:r>
              <a:r>
                <a:rPr lang="en-US" sz="4800" b="1" dirty="0" err="1">
                  <a:solidFill>
                    <a:srgbClr val="C00000"/>
                  </a:solidFill>
                </a:rPr>
                <a:t>it</a:t>
              </a:r>
              <a:endParaRPr lang="en-US" sz="4800" b="1" dirty="0">
                <a:solidFill>
                  <a:srgbClr val="C00000"/>
                </a:solidFill>
              </a:endParaRPr>
            </a:p>
          </p:txBody>
        </p:sp>
        <p:grpSp>
          <p:nvGrpSpPr>
            <p:cNvPr id="210" name="Group 209">
              <a:extLst>
                <a:ext uri="{FF2B5EF4-FFF2-40B4-BE49-F238E27FC236}">
                  <a16:creationId xmlns:a16="http://schemas.microsoft.com/office/drawing/2014/main" id="{2B37E8B6-86EC-8F4B-B16A-69B95D405BE6}"/>
                </a:ext>
              </a:extLst>
            </p:cNvPr>
            <p:cNvGrpSpPr/>
            <p:nvPr/>
          </p:nvGrpSpPr>
          <p:grpSpPr>
            <a:xfrm>
              <a:off x="3743454" y="2873595"/>
              <a:ext cx="7265106" cy="830997"/>
              <a:chOff x="3625128" y="1722119"/>
              <a:chExt cx="7265106" cy="830997"/>
            </a:xfrm>
          </p:grpSpPr>
          <p:sp>
            <p:nvSpPr>
              <p:cNvPr id="211" name="TextBox 210">
                <a:extLst>
                  <a:ext uri="{FF2B5EF4-FFF2-40B4-BE49-F238E27FC236}">
                    <a16:creationId xmlns:a16="http://schemas.microsoft.com/office/drawing/2014/main" id="{52005E85-726E-BF4D-A7B1-232F0DFA8683}"/>
                  </a:ext>
                </a:extLst>
              </p:cNvPr>
              <p:cNvSpPr txBox="1"/>
              <p:nvPr/>
            </p:nvSpPr>
            <p:spPr>
              <a:xfrm>
                <a:off x="3625128" y="1722119"/>
                <a:ext cx="4522484" cy="830997"/>
              </a:xfrm>
              <a:prstGeom prst="rect">
                <a:avLst/>
              </a:prstGeom>
              <a:noFill/>
            </p:spPr>
            <p:txBody>
              <a:bodyPr wrap="square" rtlCol="0">
                <a:spAutoFit/>
              </a:bodyPr>
              <a:lstStyle/>
              <a:p>
                <a:r>
                  <a:rPr lang="en-US" sz="4800" b="1" dirty="0" err="1"/>
                  <a:t>quis</a:t>
                </a:r>
                <a:r>
                  <a:rPr lang="en-US" sz="4800" b="1" dirty="0"/>
                  <a:t> in </a:t>
                </a:r>
                <a:r>
                  <a:rPr lang="en-US" sz="4800" b="1" dirty="0" err="1"/>
                  <a:t>lecto</a:t>
                </a:r>
                <a:r>
                  <a:rPr lang="en-US" sz="4800" b="1" dirty="0"/>
                  <a:t> </a:t>
                </a:r>
                <a:r>
                  <a:rPr lang="en-US" sz="4800" b="1" dirty="0" err="1"/>
                  <a:t>meo</a:t>
                </a:r>
                <a:endParaRPr lang="en-US" sz="4800" b="1" dirty="0"/>
              </a:p>
            </p:txBody>
          </p:sp>
          <p:sp>
            <p:nvSpPr>
              <p:cNvPr id="212" name="TextBox 211">
                <a:extLst>
                  <a:ext uri="{FF2B5EF4-FFF2-40B4-BE49-F238E27FC236}">
                    <a16:creationId xmlns:a16="http://schemas.microsoft.com/office/drawing/2014/main" id="{1C6CC8BB-916D-FB4B-8DF7-3283600891BD}"/>
                  </a:ext>
                </a:extLst>
              </p:cNvPr>
              <p:cNvSpPr txBox="1"/>
              <p:nvPr/>
            </p:nvSpPr>
            <p:spPr>
              <a:xfrm>
                <a:off x="10408756" y="1722119"/>
                <a:ext cx="481478" cy="830997"/>
              </a:xfrm>
              <a:prstGeom prst="rect">
                <a:avLst/>
              </a:prstGeom>
              <a:noFill/>
            </p:spPr>
            <p:txBody>
              <a:bodyPr wrap="square" rtlCol="0">
                <a:spAutoFit/>
              </a:bodyPr>
              <a:lstStyle/>
              <a:p>
                <a:r>
                  <a:rPr lang="en-US" sz="4800" b="1" dirty="0"/>
                  <a:t>?</a:t>
                </a:r>
              </a:p>
            </p:txBody>
          </p:sp>
        </p:grpSp>
        <p:grpSp>
          <p:nvGrpSpPr>
            <p:cNvPr id="213" name="Group 212">
              <a:extLst>
                <a:ext uri="{FF2B5EF4-FFF2-40B4-BE49-F238E27FC236}">
                  <a16:creationId xmlns:a16="http://schemas.microsoft.com/office/drawing/2014/main" id="{121BBF8B-B830-1142-9279-A3E6661800C9}"/>
                </a:ext>
              </a:extLst>
            </p:cNvPr>
            <p:cNvGrpSpPr/>
            <p:nvPr/>
          </p:nvGrpSpPr>
          <p:grpSpPr>
            <a:xfrm>
              <a:off x="3463447" y="2813184"/>
              <a:ext cx="8337994" cy="1594555"/>
              <a:chOff x="3345121" y="1661708"/>
              <a:chExt cx="8337994" cy="1594555"/>
            </a:xfrm>
          </p:grpSpPr>
          <p:sp>
            <p:nvSpPr>
              <p:cNvPr id="214" name="TextBox 213">
                <a:extLst>
                  <a:ext uri="{FF2B5EF4-FFF2-40B4-BE49-F238E27FC236}">
                    <a16:creationId xmlns:a16="http://schemas.microsoft.com/office/drawing/2014/main" id="{8350CC5D-A2FE-324B-BA0D-A36D36E7BC04}"/>
                  </a:ext>
                </a:extLst>
              </p:cNvPr>
              <p:cNvSpPr txBox="1"/>
              <p:nvPr/>
            </p:nvSpPr>
            <p:spPr>
              <a:xfrm>
                <a:off x="6503272" y="2425266"/>
                <a:ext cx="5179843" cy="830997"/>
              </a:xfrm>
              <a:prstGeom prst="rect">
                <a:avLst/>
              </a:prstGeom>
              <a:noFill/>
            </p:spPr>
            <p:txBody>
              <a:bodyPr wrap="square" rtlCol="0">
                <a:spAutoFit/>
              </a:bodyPr>
              <a:lstStyle/>
              <a:p>
                <a:r>
                  <a:rPr lang="en-US" sz="4800" b="1" dirty="0"/>
                  <a:t>dix</a:t>
                </a:r>
                <a:r>
                  <a:rPr lang="en-US" sz="4800" b="1" dirty="0">
                    <a:solidFill>
                      <a:srgbClr val="C00000"/>
                    </a:solidFill>
                  </a:rPr>
                  <a:t>it</a:t>
                </a:r>
                <a:r>
                  <a:rPr lang="en-US" sz="4800" b="1" dirty="0"/>
                  <a:t> Ursus Mater.</a:t>
                </a:r>
              </a:p>
            </p:txBody>
          </p:sp>
          <p:sp>
            <p:nvSpPr>
              <p:cNvPr id="215" name="TextBox 214">
                <a:extLst>
                  <a:ext uri="{FF2B5EF4-FFF2-40B4-BE49-F238E27FC236}">
                    <a16:creationId xmlns:a16="http://schemas.microsoft.com/office/drawing/2014/main" id="{13917009-E65A-E849-B8A0-373394937AFE}"/>
                  </a:ext>
                </a:extLst>
              </p:cNvPr>
              <p:cNvSpPr txBox="1"/>
              <p:nvPr/>
            </p:nvSpPr>
            <p:spPr>
              <a:xfrm>
                <a:off x="3345121" y="1675501"/>
                <a:ext cx="773535" cy="830997"/>
              </a:xfrm>
              <a:prstGeom prst="rect">
                <a:avLst/>
              </a:prstGeom>
              <a:noFill/>
            </p:spPr>
            <p:txBody>
              <a:bodyPr wrap="square" rtlCol="0">
                <a:spAutoFit/>
              </a:bodyPr>
              <a:lstStyle/>
              <a:p>
                <a:r>
                  <a:rPr lang="en-US" sz="4800" b="1" dirty="0"/>
                  <a:t>“</a:t>
                </a:r>
              </a:p>
            </p:txBody>
          </p:sp>
          <p:sp>
            <p:nvSpPr>
              <p:cNvPr id="216" name="TextBox 215">
                <a:extLst>
                  <a:ext uri="{FF2B5EF4-FFF2-40B4-BE49-F238E27FC236}">
                    <a16:creationId xmlns:a16="http://schemas.microsoft.com/office/drawing/2014/main" id="{BF16DC7E-7DD4-584D-B705-E9AD100F63A1}"/>
                  </a:ext>
                </a:extLst>
              </p:cNvPr>
              <p:cNvSpPr txBox="1"/>
              <p:nvPr/>
            </p:nvSpPr>
            <p:spPr>
              <a:xfrm>
                <a:off x="10798554" y="1661708"/>
                <a:ext cx="773535" cy="830997"/>
              </a:xfrm>
              <a:prstGeom prst="rect">
                <a:avLst/>
              </a:prstGeom>
              <a:noFill/>
            </p:spPr>
            <p:txBody>
              <a:bodyPr wrap="square" rtlCol="0">
                <a:spAutoFit/>
              </a:bodyPr>
              <a:lstStyle/>
              <a:p>
                <a:r>
                  <a:rPr lang="en-US" sz="4800" b="1" dirty="0"/>
                  <a:t>”</a:t>
                </a:r>
              </a:p>
            </p:txBody>
          </p:sp>
        </p:grpSp>
      </p:grpSp>
      <p:grpSp>
        <p:nvGrpSpPr>
          <p:cNvPr id="10" name="Group 9">
            <a:extLst>
              <a:ext uri="{FF2B5EF4-FFF2-40B4-BE49-F238E27FC236}">
                <a16:creationId xmlns:a16="http://schemas.microsoft.com/office/drawing/2014/main" id="{F60F831A-B947-1346-AA6C-4C7B60EFAD8A}"/>
              </a:ext>
            </a:extLst>
          </p:cNvPr>
          <p:cNvGrpSpPr/>
          <p:nvPr/>
        </p:nvGrpSpPr>
        <p:grpSpPr>
          <a:xfrm>
            <a:off x="3414057" y="4185006"/>
            <a:ext cx="8337994" cy="1595518"/>
            <a:chOff x="3414057" y="4185006"/>
            <a:chExt cx="8337994" cy="1595518"/>
          </a:xfrm>
        </p:grpSpPr>
        <p:sp>
          <p:nvSpPr>
            <p:cNvPr id="217" name="TextBox 216">
              <a:extLst>
                <a:ext uri="{FF2B5EF4-FFF2-40B4-BE49-F238E27FC236}">
                  <a16:creationId xmlns:a16="http://schemas.microsoft.com/office/drawing/2014/main" id="{5EC1C1F3-7F9C-7D40-BCE6-3F9AA474A9D6}"/>
                </a:ext>
              </a:extLst>
            </p:cNvPr>
            <p:cNvSpPr txBox="1"/>
            <p:nvPr/>
          </p:nvSpPr>
          <p:spPr>
            <a:xfrm>
              <a:off x="8216548" y="4247275"/>
              <a:ext cx="2939347" cy="830997"/>
            </a:xfrm>
            <a:prstGeom prst="rect">
              <a:avLst/>
            </a:prstGeom>
            <a:noFill/>
          </p:spPr>
          <p:txBody>
            <a:bodyPr wrap="square" rtlCol="0">
              <a:spAutoFit/>
            </a:bodyPr>
            <a:lstStyle/>
            <a:p>
              <a:r>
                <a:rPr lang="en-US" sz="4800" b="1" dirty="0" err="1"/>
                <a:t>dorm</a:t>
              </a:r>
              <a:r>
                <a:rPr lang="en-US" sz="4800" b="1" dirty="0" err="1">
                  <a:solidFill>
                    <a:srgbClr val="C00000"/>
                  </a:solidFill>
                </a:rPr>
                <a:t>it</a:t>
              </a:r>
              <a:endParaRPr lang="en-US" sz="4800" b="1" dirty="0">
                <a:solidFill>
                  <a:srgbClr val="C00000"/>
                </a:solidFill>
              </a:endParaRPr>
            </a:p>
          </p:txBody>
        </p:sp>
        <p:grpSp>
          <p:nvGrpSpPr>
            <p:cNvPr id="218" name="Group 217">
              <a:extLst>
                <a:ext uri="{FF2B5EF4-FFF2-40B4-BE49-F238E27FC236}">
                  <a16:creationId xmlns:a16="http://schemas.microsoft.com/office/drawing/2014/main" id="{E7CD9416-EAEC-BB42-83AC-9ACB81289FCD}"/>
                </a:ext>
              </a:extLst>
            </p:cNvPr>
            <p:cNvGrpSpPr/>
            <p:nvPr/>
          </p:nvGrpSpPr>
          <p:grpSpPr>
            <a:xfrm>
              <a:off x="3694064" y="4228635"/>
              <a:ext cx="6783105" cy="848742"/>
              <a:chOff x="3625128" y="1704374"/>
              <a:chExt cx="6783105" cy="848742"/>
            </a:xfrm>
          </p:grpSpPr>
          <p:sp>
            <p:nvSpPr>
              <p:cNvPr id="219" name="TextBox 218">
                <a:extLst>
                  <a:ext uri="{FF2B5EF4-FFF2-40B4-BE49-F238E27FC236}">
                    <a16:creationId xmlns:a16="http://schemas.microsoft.com/office/drawing/2014/main" id="{0B537469-9795-0E4C-A3A3-E4FE4DAB5FDD}"/>
                  </a:ext>
                </a:extLst>
              </p:cNvPr>
              <p:cNvSpPr txBox="1"/>
              <p:nvPr/>
            </p:nvSpPr>
            <p:spPr>
              <a:xfrm>
                <a:off x="3625128" y="1722119"/>
                <a:ext cx="4522484" cy="830997"/>
              </a:xfrm>
              <a:prstGeom prst="rect">
                <a:avLst/>
              </a:prstGeom>
              <a:noFill/>
            </p:spPr>
            <p:txBody>
              <a:bodyPr wrap="square" rtlCol="0">
                <a:spAutoFit/>
              </a:bodyPr>
              <a:lstStyle/>
              <a:p>
                <a:r>
                  <a:rPr lang="en-US" sz="4800" b="1" dirty="0" err="1"/>
                  <a:t>quis</a:t>
                </a:r>
                <a:r>
                  <a:rPr lang="en-US" sz="4800" b="1" dirty="0"/>
                  <a:t> in </a:t>
                </a:r>
                <a:r>
                  <a:rPr lang="en-US" sz="4800" b="1" dirty="0" err="1"/>
                  <a:t>lecto</a:t>
                </a:r>
                <a:r>
                  <a:rPr lang="en-US" sz="4800" b="1" dirty="0"/>
                  <a:t> </a:t>
                </a:r>
                <a:r>
                  <a:rPr lang="en-US" sz="4800" b="1" dirty="0" err="1"/>
                  <a:t>meo</a:t>
                </a:r>
                <a:endParaRPr lang="en-US" sz="4800" b="1" dirty="0"/>
              </a:p>
            </p:txBody>
          </p:sp>
          <p:sp>
            <p:nvSpPr>
              <p:cNvPr id="220" name="TextBox 219">
                <a:extLst>
                  <a:ext uri="{FF2B5EF4-FFF2-40B4-BE49-F238E27FC236}">
                    <a16:creationId xmlns:a16="http://schemas.microsoft.com/office/drawing/2014/main" id="{9F1573E1-0839-9540-ADD8-1495728CF7A8}"/>
                  </a:ext>
                </a:extLst>
              </p:cNvPr>
              <p:cNvSpPr txBox="1"/>
              <p:nvPr/>
            </p:nvSpPr>
            <p:spPr>
              <a:xfrm>
                <a:off x="9926755" y="1704374"/>
                <a:ext cx="481478" cy="830997"/>
              </a:xfrm>
              <a:prstGeom prst="rect">
                <a:avLst/>
              </a:prstGeom>
              <a:noFill/>
            </p:spPr>
            <p:txBody>
              <a:bodyPr wrap="square" rtlCol="0">
                <a:spAutoFit/>
              </a:bodyPr>
              <a:lstStyle/>
              <a:p>
                <a:r>
                  <a:rPr lang="en-US" sz="4800" b="1" dirty="0"/>
                  <a:t>?</a:t>
                </a:r>
              </a:p>
            </p:txBody>
          </p:sp>
        </p:grpSp>
        <p:grpSp>
          <p:nvGrpSpPr>
            <p:cNvPr id="221" name="Group 220">
              <a:extLst>
                <a:ext uri="{FF2B5EF4-FFF2-40B4-BE49-F238E27FC236}">
                  <a16:creationId xmlns:a16="http://schemas.microsoft.com/office/drawing/2014/main" id="{52302794-A619-4949-83C8-31D2EA95F1A1}"/>
                </a:ext>
              </a:extLst>
            </p:cNvPr>
            <p:cNvGrpSpPr/>
            <p:nvPr/>
          </p:nvGrpSpPr>
          <p:grpSpPr>
            <a:xfrm>
              <a:off x="3414057" y="4185006"/>
              <a:ext cx="8337994" cy="1595518"/>
              <a:chOff x="3345121" y="1660745"/>
              <a:chExt cx="8337994" cy="1595518"/>
            </a:xfrm>
          </p:grpSpPr>
          <p:sp>
            <p:nvSpPr>
              <p:cNvPr id="222" name="TextBox 221">
                <a:extLst>
                  <a:ext uri="{FF2B5EF4-FFF2-40B4-BE49-F238E27FC236}">
                    <a16:creationId xmlns:a16="http://schemas.microsoft.com/office/drawing/2014/main" id="{DA47CE92-8230-4941-BFD5-CF5B54974D8A}"/>
                  </a:ext>
                </a:extLst>
              </p:cNvPr>
              <p:cNvSpPr txBox="1"/>
              <p:nvPr/>
            </p:nvSpPr>
            <p:spPr>
              <a:xfrm>
                <a:off x="6503272" y="2425266"/>
                <a:ext cx="5179843" cy="830997"/>
              </a:xfrm>
              <a:prstGeom prst="rect">
                <a:avLst/>
              </a:prstGeom>
              <a:noFill/>
            </p:spPr>
            <p:txBody>
              <a:bodyPr wrap="square" rtlCol="0">
                <a:spAutoFit/>
              </a:bodyPr>
              <a:lstStyle/>
              <a:p>
                <a:r>
                  <a:rPr lang="en-US" sz="4800" b="1" dirty="0"/>
                  <a:t>dix</a:t>
                </a:r>
                <a:r>
                  <a:rPr lang="en-US" sz="4800" b="1" dirty="0">
                    <a:solidFill>
                      <a:srgbClr val="C00000"/>
                    </a:solidFill>
                  </a:rPr>
                  <a:t>it</a:t>
                </a:r>
                <a:r>
                  <a:rPr lang="en-US" sz="4800" b="1" dirty="0"/>
                  <a:t> Ursus </a:t>
                </a:r>
                <a:r>
                  <a:rPr lang="en-US" sz="4800" b="1" dirty="0" err="1"/>
                  <a:t>Infans</a:t>
                </a:r>
                <a:r>
                  <a:rPr lang="en-US" sz="4800" b="1" dirty="0"/>
                  <a:t>.</a:t>
                </a:r>
              </a:p>
            </p:txBody>
          </p:sp>
          <p:sp>
            <p:nvSpPr>
              <p:cNvPr id="223" name="TextBox 222">
                <a:extLst>
                  <a:ext uri="{FF2B5EF4-FFF2-40B4-BE49-F238E27FC236}">
                    <a16:creationId xmlns:a16="http://schemas.microsoft.com/office/drawing/2014/main" id="{B3E42A77-E23A-5D4E-ACEA-C78F643F60C1}"/>
                  </a:ext>
                </a:extLst>
              </p:cNvPr>
              <p:cNvSpPr txBox="1"/>
              <p:nvPr/>
            </p:nvSpPr>
            <p:spPr>
              <a:xfrm>
                <a:off x="3345121" y="1675501"/>
                <a:ext cx="773535" cy="830997"/>
              </a:xfrm>
              <a:prstGeom prst="rect">
                <a:avLst/>
              </a:prstGeom>
              <a:noFill/>
            </p:spPr>
            <p:txBody>
              <a:bodyPr wrap="square" rtlCol="0">
                <a:spAutoFit/>
              </a:bodyPr>
              <a:lstStyle/>
              <a:p>
                <a:r>
                  <a:rPr lang="en-US" sz="4800" b="1" dirty="0"/>
                  <a:t>“</a:t>
                </a:r>
              </a:p>
            </p:txBody>
          </p:sp>
          <p:sp>
            <p:nvSpPr>
              <p:cNvPr id="224" name="TextBox 223">
                <a:extLst>
                  <a:ext uri="{FF2B5EF4-FFF2-40B4-BE49-F238E27FC236}">
                    <a16:creationId xmlns:a16="http://schemas.microsoft.com/office/drawing/2014/main" id="{63BF2E13-BD67-014D-B1B1-62CCE79FAE3E}"/>
                  </a:ext>
                </a:extLst>
              </p:cNvPr>
              <p:cNvSpPr txBox="1"/>
              <p:nvPr/>
            </p:nvSpPr>
            <p:spPr>
              <a:xfrm>
                <a:off x="10267626" y="1660745"/>
                <a:ext cx="773535" cy="830997"/>
              </a:xfrm>
              <a:prstGeom prst="rect">
                <a:avLst/>
              </a:prstGeom>
              <a:noFill/>
            </p:spPr>
            <p:txBody>
              <a:bodyPr wrap="square" rtlCol="0">
                <a:spAutoFit/>
              </a:bodyPr>
              <a:lstStyle/>
              <a:p>
                <a:r>
                  <a:rPr lang="en-US" sz="4800" b="1" dirty="0"/>
                  <a:t>”</a:t>
                </a:r>
              </a:p>
            </p:txBody>
          </p:sp>
        </p:grpSp>
      </p:grpSp>
    </p:spTree>
    <p:extLst>
      <p:ext uri="{BB962C8B-B14F-4D97-AF65-F5344CB8AC3E}">
        <p14:creationId xmlns:p14="http://schemas.microsoft.com/office/powerpoint/2010/main" val="157407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additive="base">
                                        <p:cTn id="11" dur="500" fill="hold"/>
                                        <p:tgtEl>
                                          <p:spTgt spid="71"/>
                                        </p:tgtEl>
                                        <p:attrNameLst>
                                          <p:attrName>ppt_x</p:attrName>
                                        </p:attrNameLst>
                                      </p:cBhvr>
                                      <p:tavLst>
                                        <p:tav tm="0">
                                          <p:val>
                                            <p:strVal val="#ppt_x"/>
                                          </p:val>
                                        </p:tav>
                                        <p:tav tm="100000">
                                          <p:val>
                                            <p:strVal val="#ppt_x"/>
                                          </p:val>
                                        </p:tav>
                                      </p:tavLst>
                                    </p:anim>
                                    <p:anim calcmode="lin" valueType="num">
                                      <p:cBhvr additive="base">
                                        <p:cTn id="12"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CBE9-34E2-6F46-938C-5D35A4EF77CE}"/>
              </a:ext>
            </a:extLst>
          </p:cNvPr>
          <p:cNvSpPr>
            <a:spLocks noGrp="1"/>
          </p:cNvSpPr>
          <p:nvPr>
            <p:ph type="title"/>
          </p:nvPr>
        </p:nvSpPr>
        <p:spPr>
          <a:xfrm>
            <a:off x="2590189" y="406068"/>
            <a:ext cx="6558901" cy="890647"/>
          </a:xfrm>
        </p:spPr>
        <p:txBody>
          <a:bodyPr>
            <a:normAutofit/>
          </a:bodyPr>
          <a:lstStyle/>
          <a:p>
            <a:pPr algn="ctr"/>
            <a:r>
              <a:rPr lang="en-US" sz="3600" dirty="0"/>
              <a:t>Recapping question words</a:t>
            </a:r>
          </a:p>
        </p:txBody>
      </p:sp>
      <p:sp>
        <p:nvSpPr>
          <p:cNvPr id="16" name="Subtitle 2">
            <a:extLst>
              <a:ext uri="{FF2B5EF4-FFF2-40B4-BE49-F238E27FC236}">
                <a16:creationId xmlns:a16="http://schemas.microsoft.com/office/drawing/2014/main" id="{CB881089-9274-E54D-90B2-06B67DFEFF70}"/>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sp>
        <p:nvSpPr>
          <p:cNvPr id="35" name="TextBox 34">
            <a:extLst>
              <a:ext uri="{FF2B5EF4-FFF2-40B4-BE49-F238E27FC236}">
                <a16:creationId xmlns:a16="http://schemas.microsoft.com/office/drawing/2014/main" id="{2A402871-9B1D-CB4F-B3D1-56170C307C66}"/>
              </a:ext>
            </a:extLst>
          </p:cNvPr>
          <p:cNvSpPr txBox="1"/>
          <p:nvPr/>
        </p:nvSpPr>
        <p:spPr>
          <a:xfrm>
            <a:off x="10046470" y="3554176"/>
            <a:ext cx="1867969" cy="584775"/>
          </a:xfrm>
          <a:prstGeom prst="rect">
            <a:avLst/>
          </a:prstGeom>
          <a:noFill/>
        </p:spPr>
        <p:txBody>
          <a:bodyPr wrap="square" rtlCol="0">
            <a:spAutoFit/>
          </a:bodyPr>
          <a:lstStyle/>
          <a:p>
            <a:pPr algn="ctr"/>
            <a:r>
              <a:rPr lang="en-US" sz="3200" b="1" dirty="0" err="1"/>
              <a:t>quis</a:t>
            </a:r>
            <a:r>
              <a:rPr lang="en-US" sz="3200" b="1" dirty="0"/>
              <a:t>?</a:t>
            </a:r>
          </a:p>
        </p:txBody>
      </p:sp>
      <p:sp>
        <p:nvSpPr>
          <p:cNvPr id="38" name="TextBox 37">
            <a:extLst>
              <a:ext uri="{FF2B5EF4-FFF2-40B4-BE49-F238E27FC236}">
                <a16:creationId xmlns:a16="http://schemas.microsoft.com/office/drawing/2014/main" id="{459923BE-DE2F-164F-84AE-E43907E266B5}"/>
              </a:ext>
            </a:extLst>
          </p:cNvPr>
          <p:cNvSpPr txBox="1"/>
          <p:nvPr/>
        </p:nvSpPr>
        <p:spPr>
          <a:xfrm>
            <a:off x="8745406" y="3541191"/>
            <a:ext cx="915636" cy="584775"/>
          </a:xfrm>
          <a:prstGeom prst="rect">
            <a:avLst/>
          </a:prstGeom>
          <a:noFill/>
        </p:spPr>
        <p:txBody>
          <a:bodyPr wrap="none" rtlCol="0">
            <a:spAutoFit/>
          </a:bodyPr>
          <a:lstStyle/>
          <a:p>
            <a:pPr algn="ctr"/>
            <a:r>
              <a:rPr lang="en-US" sz="3200" b="1" dirty="0"/>
              <a:t>ubi?</a:t>
            </a:r>
          </a:p>
        </p:txBody>
      </p:sp>
      <p:sp>
        <p:nvSpPr>
          <p:cNvPr id="36" name="TextBox 35">
            <a:extLst>
              <a:ext uri="{FF2B5EF4-FFF2-40B4-BE49-F238E27FC236}">
                <a16:creationId xmlns:a16="http://schemas.microsoft.com/office/drawing/2014/main" id="{FF8C716C-8067-6A4D-BBA2-9D7F25116DA2}"/>
              </a:ext>
            </a:extLst>
          </p:cNvPr>
          <p:cNvSpPr txBox="1"/>
          <p:nvPr/>
        </p:nvSpPr>
        <p:spPr>
          <a:xfrm>
            <a:off x="4171878" y="3520772"/>
            <a:ext cx="2031325" cy="584775"/>
          </a:xfrm>
          <a:prstGeom prst="rect">
            <a:avLst/>
          </a:prstGeom>
          <a:noFill/>
        </p:spPr>
        <p:txBody>
          <a:bodyPr wrap="none" rtlCol="0">
            <a:spAutoFit/>
          </a:bodyPr>
          <a:lstStyle/>
          <a:p>
            <a:pPr algn="ctr"/>
            <a:r>
              <a:rPr lang="en-US" sz="3200" b="1" dirty="0"/>
              <a:t>quomodo?</a:t>
            </a:r>
          </a:p>
        </p:txBody>
      </p:sp>
      <p:sp>
        <p:nvSpPr>
          <p:cNvPr id="46" name="TextBox 45">
            <a:extLst>
              <a:ext uri="{FF2B5EF4-FFF2-40B4-BE49-F238E27FC236}">
                <a16:creationId xmlns:a16="http://schemas.microsoft.com/office/drawing/2014/main" id="{4BC1D06E-D741-7343-9834-EE84A6AEF96B}"/>
              </a:ext>
            </a:extLst>
          </p:cNvPr>
          <p:cNvSpPr txBox="1"/>
          <p:nvPr/>
        </p:nvSpPr>
        <p:spPr>
          <a:xfrm>
            <a:off x="2279345" y="3520773"/>
            <a:ext cx="1761457" cy="584775"/>
          </a:xfrm>
          <a:prstGeom prst="rect">
            <a:avLst/>
          </a:prstGeom>
          <a:noFill/>
        </p:spPr>
        <p:txBody>
          <a:bodyPr wrap="square" rtlCol="0">
            <a:spAutoFit/>
          </a:bodyPr>
          <a:lstStyle/>
          <a:p>
            <a:pPr algn="ctr"/>
            <a:r>
              <a:rPr lang="en-US" sz="3200" b="1" dirty="0"/>
              <a:t>cur?</a:t>
            </a:r>
          </a:p>
        </p:txBody>
      </p:sp>
      <p:sp>
        <p:nvSpPr>
          <p:cNvPr id="39" name="TextBox 38">
            <a:extLst>
              <a:ext uri="{FF2B5EF4-FFF2-40B4-BE49-F238E27FC236}">
                <a16:creationId xmlns:a16="http://schemas.microsoft.com/office/drawing/2014/main" id="{C5FAF0D1-069E-8245-830B-79A203493893}"/>
              </a:ext>
            </a:extLst>
          </p:cNvPr>
          <p:cNvSpPr txBox="1"/>
          <p:nvPr/>
        </p:nvSpPr>
        <p:spPr>
          <a:xfrm>
            <a:off x="434629" y="3507209"/>
            <a:ext cx="1855874" cy="584775"/>
          </a:xfrm>
          <a:prstGeom prst="rect">
            <a:avLst/>
          </a:prstGeom>
          <a:noFill/>
        </p:spPr>
        <p:txBody>
          <a:bodyPr wrap="square" rtlCol="0">
            <a:spAutoFit/>
          </a:bodyPr>
          <a:lstStyle/>
          <a:p>
            <a:pPr algn="ctr"/>
            <a:r>
              <a:rPr lang="en-US" sz="3200" b="1" dirty="0"/>
              <a:t>quid?</a:t>
            </a:r>
          </a:p>
        </p:txBody>
      </p:sp>
      <p:sp>
        <p:nvSpPr>
          <p:cNvPr id="37" name="TextBox 36">
            <a:extLst>
              <a:ext uri="{FF2B5EF4-FFF2-40B4-BE49-F238E27FC236}">
                <a16:creationId xmlns:a16="http://schemas.microsoft.com/office/drawing/2014/main" id="{68CCAF83-46D9-0740-BE8A-26B225FC87F9}"/>
              </a:ext>
            </a:extLst>
          </p:cNvPr>
          <p:cNvSpPr txBox="1"/>
          <p:nvPr/>
        </p:nvSpPr>
        <p:spPr>
          <a:xfrm>
            <a:off x="6439616" y="3507208"/>
            <a:ext cx="1688744" cy="584775"/>
          </a:xfrm>
          <a:prstGeom prst="rect">
            <a:avLst/>
          </a:prstGeom>
          <a:noFill/>
        </p:spPr>
        <p:txBody>
          <a:bodyPr wrap="square" rtlCol="0">
            <a:spAutoFit/>
          </a:bodyPr>
          <a:lstStyle/>
          <a:p>
            <a:pPr algn="ctr"/>
            <a:r>
              <a:rPr lang="en-US" sz="3200" b="1" dirty="0" err="1"/>
              <a:t>quando</a:t>
            </a:r>
            <a:r>
              <a:rPr lang="en-US" sz="3200" b="1" dirty="0"/>
              <a:t>?</a:t>
            </a:r>
          </a:p>
        </p:txBody>
      </p:sp>
      <p:sp>
        <p:nvSpPr>
          <p:cNvPr id="4" name="TextBox 3">
            <a:extLst>
              <a:ext uri="{FF2B5EF4-FFF2-40B4-BE49-F238E27FC236}">
                <a16:creationId xmlns:a16="http://schemas.microsoft.com/office/drawing/2014/main" id="{60C43807-0EC7-C644-B6FE-3B1C5626FF36}"/>
              </a:ext>
            </a:extLst>
          </p:cNvPr>
          <p:cNvSpPr txBox="1"/>
          <p:nvPr/>
        </p:nvSpPr>
        <p:spPr>
          <a:xfrm>
            <a:off x="5376422" y="5320304"/>
            <a:ext cx="1035861" cy="461665"/>
          </a:xfrm>
          <a:prstGeom prst="rect">
            <a:avLst/>
          </a:prstGeom>
          <a:noFill/>
        </p:spPr>
        <p:txBody>
          <a:bodyPr wrap="none" rtlCol="0">
            <a:spAutoFit/>
          </a:bodyPr>
          <a:lstStyle/>
          <a:p>
            <a:r>
              <a:rPr lang="en-US" sz="2400" dirty="0">
                <a:solidFill>
                  <a:schemeClr val="accent1"/>
                </a:solidFill>
                <a:latin typeface="Comic Sans MS" panose="030F0902030302020204" pitchFamily="66" charset="0"/>
              </a:rPr>
              <a:t>what?</a:t>
            </a:r>
          </a:p>
        </p:txBody>
      </p:sp>
      <p:sp>
        <p:nvSpPr>
          <p:cNvPr id="72" name="TextBox 71">
            <a:extLst>
              <a:ext uri="{FF2B5EF4-FFF2-40B4-BE49-F238E27FC236}">
                <a16:creationId xmlns:a16="http://schemas.microsoft.com/office/drawing/2014/main" id="{E20BBA9B-4521-F94B-BB27-95340604FC37}"/>
              </a:ext>
            </a:extLst>
          </p:cNvPr>
          <p:cNvSpPr txBox="1"/>
          <p:nvPr/>
        </p:nvSpPr>
        <p:spPr>
          <a:xfrm>
            <a:off x="7407020" y="5826267"/>
            <a:ext cx="894797" cy="461665"/>
          </a:xfrm>
          <a:prstGeom prst="rect">
            <a:avLst/>
          </a:prstGeom>
          <a:noFill/>
        </p:spPr>
        <p:txBody>
          <a:bodyPr wrap="none" rtlCol="0">
            <a:spAutoFit/>
          </a:bodyPr>
          <a:lstStyle/>
          <a:p>
            <a:r>
              <a:rPr lang="en-US" sz="2400" dirty="0">
                <a:solidFill>
                  <a:schemeClr val="accent1"/>
                </a:solidFill>
                <a:latin typeface="Comic Sans MS" panose="030F0902030302020204" pitchFamily="66" charset="0"/>
              </a:rPr>
              <a:t>why?</a:t>
            </a:r>
          </a:p>
        </p:txBody>
      </p:sp>
      <p:sp>
        <p:nvSpPr>
          <p:cNvPr id="73" name="TextBox 72">
            <a:extLst>
              <a:ext uri="{FF2B5EF4-FFF2-40B4-BE49-F238E27FC236}">
                <a16:creationId xmlns:a16="http://schemas.microsoft.com/office/drawing/2014/main" id="{803C0DA7-02CF-AC40-8E21-9AD25B2E1427}"/>
              </a:ext>
            </a:extLst>
          </p:cNvPr>
          <p:cNvSpPr txBox="1"/>
          <p:nvPr/>
        </p:nvSpPr>
        <p:spPr>
          <a:xfrm>
            <a:off x="1389236" y="5905241"/>
            <a:ext cx="896399" cy="461665"/>
          </a:xfrm>
          <a:prstGeom prst="rect">
            <a:avLst/>
          </a:prstGeom>
          <a:noFill/>
        </p:spPr>
        <p:txBody>
          <a:bodyPr wrap="none" rtlCol="0">
            <a:spAutoFit/>
          </a:bodyPr>
          <a:lstStyle/>
          <a:p>
            <a:r>
              <a:rPr lang="en-US" sz="2400" dirty="0">
                <a:solidFill>
                  <a:schemeClr val="accent1"/>
                </a:solidFill>
                <a:latin typeface="Comic Sans MS" panose="030F0902030302020204" pitchFamily="66" charset="0"/>
              </a:rPr>
              <a:t>how?</a:t>
            </a:r>
          </a:p>
        </p:txBody>
      </p:sp>
      <p:sp>
        <p:nvSpPr>
          <p:cNvPr id="74" name="TextBox 73">
            <a:extLst>
              <a:ext uri="{FF2B5EF4-FFF2-40B4-BE49-F238E27FC236}">
                <a16:creationId xmlns:a16="http://schemas.microsoft.com/office/drawing/2014/main" id="{0B1F5397-3BDE-5949-8FA4-B37A28AF7C94}"/>
              </a:ext>
            </a:extLst>
          </p:cNvPr>
          <p:cNvSpPr txBox="1"/>
          <p:nvPr/>
        </p:nvSpPr>
        <p:spPr>
          <a:xfrm>
            <a:off x="3404833" y="5703259"/>
            <a:ext cx="1064715" cy="461665"/>
          </a:xfrm>
          <a:prstGeom prst="rect">
            <a:avLst/>
          </a:prstGeom>
          <a:noFill/>
        </p:spPr>
        <p:txBody>
          <a:bodyPr wrap="none" rtlCol="0">
            <a:spAutoFit/>
          </a:bodyPr>
          <a:lstStyle/>
          <a:p>
            <a:r>
              <a:rPr lang="en-US" sz="2400" dirty="0">
                <a:solidFill>
                  <a:schemeClr val="accent1"/>
                </a:solidFill>
                <a:latin typeface="Comic Sans MS" panose="030F0902030302020204" pitchFamily="66" charset="0"/>
              </a:rPr>
              <a:t>when?</a:t>
            </a:r>
          </a:p>
        </p:txBody>
      </p:sp>
      <p:sp>
        <p:nvSpPr>
          <p:cNvPr id="76" name="TextBox 75">
            <a:extLst>
              <a:ext uri="{FF2B5EF4-FFF2-40B4-BE49-F238E27FC236}">
                <a16:creationId xmlns:a16="http://schemas.microsoft.com/office/drawing/2014/main" id="{04E45A89-3EC9-234B-B35F-06285E040C8B}"/>
              </a:ext>
            </a:extLst>
          </p:cNvPr>
          <p:cNvSpPr txBox="1"/>
          <p:nvPr/>
        </p:nvSpPr>
        <p:spPr>
          <a:xfrm>
            <a:off x="5042538" y="6171393"/>
            <a:ext cx="1218603" cy="461665"/>
          </a:xfrm>
          <a:prstGeom prst="rect">
            <a:avLst/>
          </a:prstGeom>
          <a:noFill/>
        </p:spPr>
        <p:txBody>
          <a:bodyPr wrap="none" rtlCol="0">
            <a:spAutoFit/>
          </a:bodyPr>
          <a:lstStyle/>
          <a:p>
            <a:r>
              <a:rPr lang="en-US" sz="2400" dirty="0">
                <a:solidFill>
                  <a:schemeClr val="accent1"/>
                </a:solidFill>
                <a:latin typeface="Comic Sans MS" panose="030F0902030302020204" pitchFamily="66" charset="0"/>
              </a:rPr>
              <a:t>where?</a:t>
            </a:r>
          </a:p>
        </p:txBody>
      </p:sp>
      <p:sp>
        <p:nvSpPr>
          <p:cNvPr id="77" name="TextBox 76">
            <a:extLst>
              <a:ext uri="{FF2B5EF4-FFF2-40B4-BE49-F238E27FC236}">
                <a16:creationId xmlns:a16="http://schemas.microsoft.com/office/drawing/2014/main" id="{171DDA33-141A-B244-8682-2A3E36394A73}"/>
              </a:ext>
            </a:extLst>
          </p:cNvPr>
          <p:cNvSpPr txBox="1"/>
          <p:nvPr/>
        </p:nvSpPr>
        <p:spPr>
          <a:xfrm>
            <a:off x="9330369" y="5486202"/>
            <a:ext cx="896399" cy="461665"/>
          </a:xfrm>
          <a:prstGeom prst="rect">
            <a:avLst/>
          </a:prstGeom>
          <a:noFill/>
        </p:spPr>
        <p:txBody>
          <a:bodyPr wrap="none" rtlCol="0">
            <a:spAutoFit/>
          </a:bodyPr>
          <a:lstStyle/>
          <a:p>
            <a:r>
              <a:rPr lang="en-US" sz="2400" dirty="0">
                <a:solidFill>
                  <a:schemeClr val="accent1"/>
                </a:solidFill>
                <a:latin typeface="Comic Sans MS" panose="030F0902030302020204" pitchFamily="66" charset="0"/>
              </a:rPr>
              <a:t>who?</a:t>
            </a:r>
          </a:p>
        </p:txBody>
      </p:sp>
      <p:pic>
        <p:nvPicPr>
          <p:cNvPr id="78" name="Picture 77" descr="A picture containing pool ball, sport, clipart&#10;&#10;Description automatically generated">
            <a:extLst>
              <a:ext uri="{FF2B5EF4-FFF2-40B4-BE49-F238E27FC236}">
                <a16:creationId xmlns:a16="http://schemas.microsoft.com/office/drawing/2014/main" id="{607EA831-9DA6-A248-AF3A-33DE2099D041}"/>
              </a:ext>
            </a:extLst>
          </p:cNvPr>
          <p:cNvPicPr>
            <a:picLocks noChangeAspect="1"/>
          </p:cNvPicPr>
          <p:nvPr/>
        </p:nvPicPr>
        <p:blipFill>
          <a:blip r:embed="rId2"/>
          <a:stretch>
            <a:fillRect/>
          </a:stretch>
        </p:blipFill>
        <p:spPr>
          <a:xfrm>
            <a:off x="1941036" y="356406"/>
            <a:ext cx="825500" cy="825500"/>
          </a:xfrm>
          <a:prstGeom prst="rect">
            <a:avLst/>
          </a:prstGeom>
        </p:spPr>
      </p:pic>
      <p:sp>
        <p:nvSpPr>
          <p:cNvPr id="7" name="TextBox 6">
            <a:extLst>
              <a:ext uri="{FF2B5EF4-FFF2-40B4-BE49-F238E27FC236}">
                <a16:creationId xmlns:a16="http://schemas.microsoft.com/office/drawing/2014/main" id="{984E021C-09D0-E04D-8B9C-9C8141BE3378}"/>
              </a:ext>
            </a:extLst>
          </p:cNvPr>
          <p:cNvSpPr txBox="1"/>
          <p:nvPr/>
        </p:nvSpPr>
        <p:spPr>
          <a:xfrm>
            <a:off x="660400" y="1642718"/>
            <a:ext cx="8940799" cy="1200329"/>
          </a:xfrm>
          <a:prstGeom prst="rect">
            <a:avLst/>
          </a:prstGeom>
          <a:noFill/>
        </p:spPr>
        <p:txBody>
          <a:bodyPr wrap="square" rtlCol="0">
            <a:spAutoFit/>
          </a:bodyPr>
          <a:lstStyle/>
          <a:p>
            <a:r>
              <a:rPr lang="en-US" sz="2400" dirty="0"/>
              <a:t>Last lesson you met six Latin question words. Can you match the Latin question word to its English translation? Click on the English translation when you think you know to which Latin word it belongs.  </a:t>
            </a:r>
          </a:p>
        </p:txBody>
      </p:sp>
      <p:pic>
        <p:nvPicPr>
          <p:cNvPr id="9" name="Picture 8" descr="A picture containing clipart&#10;&#10;Description automatically generated">
            <a:extLst>
              <a:ext uri="{FF2B5EF4-FFF2-40B4-BE49-F238E27FC236}">
                <a16:creationId xmlns:a16="http://schemas.microsoft.com/office/drawing/2014/main" id="{73FE6B43-B016-3F48-A977-55922F14F047}"/>
              </a:ext>
            </a:extLst>
          </p:cNvPr>
          <p:cNvPicPr>
            <a:picLocks noChangeAspect="1"/>
          </p:cNvPicPr>
          <p:nvPr/>
        </p:nvPicPr>
        <p:blipFill>
          <a:blip r:embed="rId3"/>
          <a:stretch>
            <a:fillRect/>
          </a:stretch>
        </p:blipFill>
        <p:spPr>
          <a:xfrm>
            <a:off x="9400043" y="851391"/>
            <a:ext cx="1701841" cy="2071108"/>
          </a:xfrm>
          <a:prstGeom prst="rect">
            <a:avLst/>
          </a:prstGeom>
        </p:spPr>
      </p:pic>
    </p:spTree>
    <p:extLst>
      <p:ext uri="{BB962C8B-B14F-4D97-AF65-F5344CB8AC3E}">
        <p14:creationId xmlns:p14="http://schemas.microsoft.com/office/powerpoint/2010/main" val="5909560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54167E-6 0.00255 L -0.4 -0.15579 " pathEditMode="relative" rAng="0" ptsTypes="AA">
                                      <p:cBhvr>
                                        <p:cTn id="6" dur="2000" fill="hold"/>
                                        <p:tgtEl>
                                          <p:spTgt spid="4"/>
                                        </p:tgtEl>
                                        <p:attrNameLst>
                                          <p:attrName>ppt_x</p:attrName>
                                          <p:attrName>ppt_y</p:attrName>
                                        </p:attrNameLst>
                                      </p:cBhvr>
                                      <p:rCtr x="-20000" y="-7917"/>
                                    </p:animMotion>
                                  </p:childTnLst>
                                </p:cTn>
                              </p:par>
                            </p:childTnLst>
                          </p:cTn>
                        </p:par>
                      </p:childTnLst>
                    </p:cTn>
                  </p:par>
                </p:childTnLst>
              </p:cTn>
              <p:nextCondLst>
                <p:cond evt="onClick" delay="0">
                  <p:tgtEl>
                    <p:spTgt spid="4"/>
                  </p:tgtEl>
                </p:cond>
              </p:nextCondLst>
            </p:seq>
            <p:seq concurrent="1" nextAc="seek">
              <p:cTn id="7" restart="whenNotActive" fill="hold" evtFilter="cancelBubble" nodeType="interactiveSeq">
                <p:stCondLst>
                  <p:cond evt="onClick" delay="0">
                    <p:tgtEl>
                      <p:spTgt spid="72"/>
                    </p:tgtEl>
                  </p:cond>
                </p:stCondLst>
                <p:endSync evt="end" delay="0">
                  <p:rtn val="all"/>
                </p:endSync>
                <p:childTnLst>
                  <p:par>
                    <p:cTn id="8" fill="hold">
                      <p:stCondLst>
                        <p:cond delay="0"/>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6.25E-7 0.00255 L -0.42422 -0.22106 " pathEditMode="relative" rAng="0" ptsTypes="AA">
                                      <p:cBhvr>
                                        <p:cTn id="11" dur="2000" fill="hold"/>
                                        <p:tgtEl>
                                          <p:spTgt spid="72"/>
                                        </p:tgtEl>
                                        <p:attrNameLst>
                                          <p:attrName>ppt_x</p:attrName>
                                          <p:attrName>ppt_y</p:attrName>
                                        </p:attrNameLst>
                                      </p:cBhvr>
                                      <p:rCtr x="-21211" y="-11181"/>
                                    </p:animMotion>
                                  </p:childTnLst>
                                </p:cTn>
                              </p:par>
                            </p:childTnLst>
                          </p:cTn>
                        </p:par>
                      </p:childTnLst>
                    </p:cTn>
                  </p:par>
                </p:childTnLst>
              </p:cTn>
              <p:nextCondLst>
                <p:cond evt="onClick" delay="0">
                  <p:tgtEl>
                    <p:spTgt spid="72"/>
                  </p:tgtEl>
                </p:cond>
              </p:nextCondLst>
            </p:seq>
            <p:seq concurrent="1" nextAc="seek">
              <p:cTn id="12" restart="whenNotActive" fill="hold" evtFilter="cancelBubble" nodeType="interactiveSeq">
                <p:stCondLst>
                  <p:cond evt="onClick" delay="0">
                    <p:tgtEl>
                      <p:spTgt spid="73"/>
                    </p:tgtEl>
                  </p:cond>
                </p:stCondLst>
                <p:endSync evt="end" delay="0">
                  <p:rtn val="all"/>
                </p:endSync>
                <p:childTnLst>
                  <p:par>
                    <p:cTn id="13" fill="hold">
                      <p:stCondLst>
                        <p:cond delay="0"/>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1.04167E-6 0.00254 L 0.23789 -0.22801 " pathEditMode="relative" rAng="0" ptsTypes="AA">
                                      <p:cBhvr>
                                        <p:cTn id="16" dur="2000" fill="hold"/>
                                        <p:tgtEl>
                                          <p:spTgt spid="73"/>
                                        </p:tgtEl>
                                        <p:attrNameLst>
                                          <p:attrName>ppt_x</p:attrName>
                                          <p:attrName>ppt_y</p:attrName>
                                        </p:attrNameLst>
                                      </p:cBhvr>
                                      <p:rCtr x="11888" y="-11528"/>
                                    </p:animMotion>
                                  </p:childTnLst>
                                </p:cTn>
                              </p:par>
                            </p:childTnLst>
                          </p:cTn>
                        </p:par>
                      </p:childTnLst>
                    </p:cTn>
                  </p:par>
                </p:childTnLst>
              </p:cTn>
              <p:nextCondLst>
                <p:cond evt="onClick" delay="0">
                  <p:tgtEl>
                    <p:spTgt spid="73"/>
                  </p:tgtEl>
                </p:cond>
              </p:nextCondLst>
            </p:seq>
            <p:seq concurrent="1" nextAc="seek">
              <p:cTn id="17" restart="whenNotActive" fill="hold" evtFilter="cancelBubble" nodeType="interactiveSeq">
                <p:stCondLst>
                  <p:cond evt="onClick" delay="0">
                    <p:tgtEl>
                      <p:spTgt spid="74"/>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3.33333E-6 0.00254 L 0.22265 -0.20093 " pathEditMode="relative" rAng="0" ptsTypes="AA">
                                      <p:cBhvr>
                                        <p:cTn id="21" dur="2000" fill="hold"/>
                                        <p:tgtEl>
                                          <p:spTgt spid="74"/>
                                        </p:tgtEl>
                                        <p:attrNameLst>
                                          <p:attrName>ppt_x</p:attrName>
                                          <p:attrName>ppt_y</p:attrName>
                                        </p:attrNameLst>
                                      </p:cBhvr>
                                      <p:rCtr x="11133" y="-10185"/>
                                    </p:animMotion>
                                  </p:childTnLst>
                                </p:cTn>
                              </p:par>
                            </p:childTnLst>
                          </p:cTn>
                        </p:par>
                      </p:childTnLst>
                    </p:cTn>
                  </p:par>
                </p:childTnLst>
              </p:cTn>
              <p:nextCondLst>
                <p:cond evt="onClick" delay="0">
                  <p:tgtEl>
                    <p:spTgt spid="74"/>
                  </p:tgtEl>
                </p:cond>
              </p:nextCondLst>
            </p:seq>
            <p:seq concurrent="1" nextAc="seek">
              <p:cTn id="22" restart="whenNotActive" fill="hold" evtFilter="cancelBubble" nodeType="interactiveSeq">
                <p:stCondLst>
                  <p:cond evt="onClick" delay="0">
                    <p:tgtEl>
                      <p:spTgt spid="76"/>
                    </p:tgtEl>
                  </p:cond>
                </p:stCondLst>
                <p:endSync evt="end" delay="0">
                  <p:rtn val="all"/>
                </p:endSync>
                <p:childTnLst>
                  <p:par>
                    <p:cTn id="23" fill="hold">
                      <p:stCondLst>
                        <p:cond delay="0"/>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1.66667E-6 0.00255 L 0.24505 -0.27685 " pathEditMode="relative" rAng="0" ptsTypes="AA">
                                      <p:cBhvr>
                                        <p:cTn id="26" dur="2000" fill="hold"/>
                                        <p:tgtEl>
                                          <p:spTgt spid="76"/>
                                        </p:tgtEl>
                                        <p:attrNameLst>
                                          <p:attrName>ppt_x</p:attrName>
                                          <p:attrName>ppt_y</p:attrName>
                                        </p:attrNameLst>
                                      </p:cBhvr>
                                      <p:rCtr x="12253" y="-13981"/>
                                    </p:animMotion>
                                  </p:childTnLst>
                                </p:cTn>
                              </p:par>
                            </p:childTnLst>
                          </p:cTn>
                        </p:par>
                      </p:childTnLst>
                    </p:cTn>
                  </p:par>
                </p:childTnLst>
              </p:cTn>
              <p:nextCondLst>
                <p:cond evt="onClick" delay="0">
                  <p:tgtEl>
                    <p:spTgt spid="76"/>
                  </p:tgtEl>
                </p:cond>
              </p:nextCondLst>
            </p:seq>
            <p:seq concurrent="1" nextAc="seek">
              <p:cTn id="27" restart="whenNotActive" fill="hold" evtFilter="cancelBubble" nodeType="interactiveSeq">
                <p:stCondLst>
                  <p:cond evt="onClick" delay="0">
                    <p:tgtEl>
                      <p:spTgt spid="77"/>
                    </p:tgtEl>
                  </p:cond>
                </p:stCondLst>
                <p:endSync evt="end" delay="0">
                  <p:rtn val="all"/>
                </p:endSync>
                <p:childTnLst>
                  <p:par>
                    <p:cTn id="28" fill="hold">
                      <p:stCondLst>
                        <p:cond delay="0"/>
                      </p:stCondLst>
                      <p:childTnLst>
                        <p:par>
                          <p:cTn id="29" fill="hold">
                            <p:stCondLst>
                              <p:cond delay="0"/>
                            </p:stCondLst>
                            <p:childTnLst>
                              <p:par>
                                <p:cTn id="30" presetID="0" presetClass="path" presetSubtype="0" accel="50000" decel="50000" fill="hold" grpId="0" nodeType="clickEffect">
                                  <p:stCondLst>
                                    <p:cond delay="0"/>
                                  </p:stCondLst>
                                  <p:childTnLst>
                                    <p:animMotion origin="layout" path="M -3.125E-6 0.00255 L 0.05352 -0.17314 " pathEditMode="relative" rAng="0" ptsTypes="AA">
                                      <p:cBhvr>
                                        <p:cTn id="31" dur="2000" fill="hold"/>
                                        <p:tgtEl>
                                          <p:spTgt spid="77"/>
                                        </p:tgtEl>
                                        <p:attrNameLst>
                                          <p:attrName>ppt_x</p:attrName>
                                          <p:attrName>ppt_y</p:attrName>
                                        </p:attrNameLst>
                                      </p:cBhvr>
                                      <p:rCtr x="2669" y="-8796"/>
                                    </p:animMotion>
                                  </p:childTnLst>
                                </p:cTn>
                              </p:par>
                            </p:childTnLst>
                          </p:cTn>
                        </p:par>
                      </p:childTnLst>
                    </p:cTn>
                  </p:par>
                </p:childTnLst>
              </p:cTn>
              <p:nextCondLst>
                <p:cond evt="onClick" delay="0">
                  <p:tgtEl>
                    <p:spTgt spid="77"/>
                  </p:tgtEl>
                </p:cond>
              </p:nextCondLst>
            </p:seq>
          </p:childTnLst>
        </p:cTn>
      </p:par>
    </p:tnLst>
    <p:bldLst>
      <p:bldP spid="4" grpId="0"/>
      <p:bldP spid="72" grpId="0"/>
      <p:bldP spid="73" grpId="0"/>
      <p:bldP spid="74" grpId="0"/>
      <p:bldP spid="76" grpId="0"/>
      <p:bldP spid="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CBE9-34E2-6F46-938C-5D35A4EF77CE}"/>
              </a:ext>
            </a:extLst>
          </p:cNvPr>
          <p:cNvSpPr>
            <a:spLocks noGrp="1"/>
          </p:cNvSpPr>
          <p:nvPr>
            <p:ph type="title"/>
          </p:nvPr>
        </p:nvSpPr>
        <p:spPr>
          <a:xfrm>
            <a:off x="2462699" y="316831"/>
            <a:ext cx="7541525" cy="890647"/>
          </a:xfrm>
        </p:spPr>
        <p:txBody>
          <a:bodyPr/>
          <a:lstStyle/>
          <a:p>
            <a:pPr algn="ctr"/>
            <a:r>
              <a:rPr lang="en-US" dirty="0"/>
              <a:t>Another way of asking questions</a:t>
            </a:r>
          </a:p>
        </p:txBody>
      </p:sp>
      <p:sp>
        <p:nvSpPr>
          <p:cNvPr id="38" name="Subtitle 2">
            <a:extLst>
              <a:ext uri="{FF2B5EF4-FFF2-40B4-BE49-F238E27FC236}">
                <a16:creationId xmlns:a16="http://schemas.microsoft.com/office/drawing/2014/main" id="{1EB3C4FF-7E63-6D4F-A7D1-DBDEB7ED4F8D}"/>
              </a:ext>
            </a:extLst>
          </p:cNvPr>
          <p:cNvSpPr txBox="1">
            <a:spLocks/>
          </p:cNvSpPr>
          <p:nvPr/>
        </p:nvSpPr>
        <p:spPr>
          <a:xfrm>
            <a:off x="200166" y="6492875"/>
            <a:ext cx="5745708" cy="36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schemeClr>
                </a:solidFill>
              </a:rPr>
              <a:t>14.03 More questions</a:t>
            </a:r>
          </a:p>
        </p:txBody>
      </p:sp>
      <p:sp>
        <p:nvSpPr>
          <p:cNvPr id="15" name="TextBox 14">
            <a:extLst>
              <a:ext uri="{FF2B5EF4-FFF2-40B4-BE49-F238E27FC236}">
                <a16:creationId xmlns:a16="http://schemas.microsoft.com/office/drawing/2014/main" id="{909333F3-333D-3145-979B-DCB4667E13FF}"/>
              </a:ext>
            </a:extLst>
          </p:cNvPr>
          <p:cNvSpPr txBox="1"/>
          <p:nvPr/>
        </p:nvSpPr>
        <p:spPr>
          <a:xfrm>
            <a:off x="1919965" y="4084510"/>
            <a:ext cx="1654235" cy="769441"/>
          </a:xfrm>
          <a:prstGeom prst="rect">
            <a:avLst/>
          </a:prstGeom>
          <a:noFill/>
        </p:spPr>
        <p:txBody>
          <a:bodyPr wrap="none" rtlCol="0">
            <a:spAutoFit/>
          </a:bodyPr>
          <a:lstStyle/>
          <a:p>
            <a:r>
              <a:rPr lang="en-US" sz="4400" dirty="0" err="1"/>
              <a:t>stellas</a:t>
            </a:r>
            <a:endParaRPr lang="en-US" sz="4400" dirty="0"/>
          </a:p>
        </p:txBody>
      </p:sp>
      <p:sp>
        <p:nvSpPr>
          <p:cNvPr id="10" name="TextBox 9">
            <a:extLst>
              <a:ext uri="{FF2B5EF4-FFF2-40B4-BE49-F238E27FC236}">
                <a16:creationId xmlns:a16="http://schemas.microsoft.com/office/drawing/2014/main" id="{1EBCF73D-7B15-AA44-BC3A-0859B46918D0}"/>
              </a:ext>
            </a:extLst>
          </p:cNvPr>
          <p:cNvSpPr txBox="1"/>
          <p:nvPr/>
        </p:nvSpPr>
        <p:spPr>
          <a:xfrm>
            <a:off x="1315409" y="1891591"/>
            <a:ext cx="4517583" cy="707886"/>
          </a:xfrm>
          <a:prstGeom prst="rect">
            <a:avLst/>
          </a:prstGeom>
          <a:noFill/>
        </p:spPr>
        <p:txBody>
          <a:bodyPr wrap="none" rtlCol="0">
            <a:spAutoFit/>
          </a:bodyPr>
          <a:lstStyle/>
          <a:p>
            <a:r>
              <a:rPr lang="en-US" sz="4000" dirty="0">
                <a:solidFill>
                  <a:schemeClr val="accent1"/>
                </a:solidFill>
                <a:latin typeface="Comic Sans MS" panose="030F0902030302020204" pitchFamily="66" charset="0"/>
              </a:rPr>
              <a:t>You see the stars.</a:t>
            </a:r>
          </a:p>
        </p:txBody>
      </p:sp>
      <p:sp>
        <p:nvSpPr>
          <p:cNvPr id="17" name="TextBox 16">
            <a:extLst>
              <a:ext uri="{FF2B5EF4-FFF2-40B4-BE49-F238E27FC236}">
                <a16:creationId xmlns:a16="http://schemas.microsoft.com/office/drawing/2014/main" id="{EA8FD3FF-A779-214C-93AA-E31DC1E78D32}"/>
              </a:ext>
            </a:extLst>
          </p:cNvPr>
          <p:cNvSpPr txBox="1"/>
          <p:nvPr/>
        </p:nvSpPr>
        <p:spPr>
          <a:xfrm>
            <a:off x="6418949" y="1926119"/>
            <a:ext cx="5394425" cy="707886"/>
          </a:xfrm>
          <a:prstGeom prst="rect">
            <a:avLst/>
          </a:prstGeom>
          <a:noFill/>
        </p:spPr>
        <p:txBody>
          <a:bodyPr wrap="none" rtlCol="0">
            <a:spAutoFit/>
          </a:bodyPr>
          <a:lstStyle/>
          <a:p>
            <a:r>
              <a:rPr lang="en-US" sz="4000" dirty="0">
                <a:solidFill>
                  <a:schemeClr val="accent1"/>
                </a:solidFill>
                <a:latin typeface="Comic Sans MS" panose="030F0902030302020204" pitchFamily="66" charset="0"/>
              </a:rPr>
              <a:t>Do you see the stars?</a:t>
            </a:r>
          </a:p>
        </p:txBody>
      </p:sp>
      <p:grpSp>
        <p:nvGrpSpPr>
          <p:cNvPr id="19" name="Group 18">
            <a:extLst>
              <a:ext uri="{FF2B5EF4-FFF2-40B4-BE49-F238E27FC236}">
                <a16:creationId xmlns:a16="http://schemas.microsoft.com/office/drawing/2014/main" id="{BFB7FC76-5F1F-9547-A0BF-D7ED58063C09}"/>
              </a:ext>
            </a:extLst>
          </p:cNvPr>
          <p:cNvGrpSpPr/>
          <p:nvPr/>
        </p:nvGrpSpPr>
        <p:grpSpPr>
          <a:xfrm>
            <a:off x="653547" y="1207478"/>
            <a:ext cx="11159827" cy="818777"/>
            <a:chOff x="653547" y="1207478"/>
            <a:chExt cx="11159827" cy="818777"/>
          </a:xfrm>
        </p:grpSpPr>
        <p:sp>
          <p:nvSpPr>
            <p:cNvPr id="5" name="TextBox 4">
              <a:extLst>
                <a:ext uri="{FF2B5EF4-FFF2-40B4-BE49-F238E27FC236}">
                  <a16:creationId xmlns:a16="http://schemas.microsoft.com/office/drawing/2014/main" id="{55263D9A-5053-E949-8501-4BEC6BA29BD8}"/>
                </a:ext>
              </a:extLst>
            </p:cNvPr>
            <p:cNvSpPr txBox="1"/>
            <p:nvPr/>
          </p:nvSpPr>
          <p:spPr>
            <a:xfrm>
              <a:off x="653547" y="1207478"/>
              <a:ext cx="11159827" cy="461665"/>
            </a:xfrm>
            <a:prstGeom prst="rect">
              <a:avLst/>
            </a:prstGeom>
            <a:noFill/>
          </p:spPr>
          <p:txBody>
            <a:bodyPr wrap="square" rtlCol="0">
              <a:spAutoFit/>
            </a:bodyPr>
            <a:lstStyle/>
            <a:p>
              <a:r>
                <a:rPr lang="en-US" sz="2400" dirty="0"/>
                <a:t>Sometimes you don’t need to use a question word, but instead just want to turn</a:t>
              </a:r>
            </a:p>
          </p:txBody>
        </p:sp>
        <p:sp>
          <p:nvSpPr>
            <p:cNvPr id="12" name="Rectangle 11">
              <a:extLst>
                <a:ext uri="{FF2B5EF4-FFF2-40B4-BE49-F238E27FC236}">
                  <a16:creationId xmlns:a16="http://schemas.microsoft.com/office/drawing/2014/main" id="{C68E3573-8904-A441-951C-D07CA95BE722}"/>
                </a:ext>
              </a:extLst>
            </p:cNvPr>
            <p:cNvSpPr/>
            <p:nvPr/>
          </p:nvSpPr>
          <p:spPr>
            <a:xfrm>
              <a:off x="3702011" y="1564590"/>
              <a:ext cx="1778051" cy="461665"/>
            </a:xfrm>
            <a:prstGeom prst="rect">
              <a:avLst/>
            </a:prstGeom>
          </p:spPr>
          <p:txBody>
            <a:bodyPr wrap="none">
              <a:spAutoFit/>
            </a:bodyPr>
            <a:lstStyle/>
            <a:p>
              <a:r>
                <a:rPr lang="en-US" sz="2400" dirty="0">
                  <a:solidFill>
                    <a:prstClr val="black"/>
                  </a:solidFill>
                </a:rPr>
                <a:t>a </a:t>
              </a:r>
              <a:r>
                <a:rPr lang="en-US" sz="2400" b="1" dirty="0">
                  <a:solidFill>
                    <a:prstClr val="black"/>
                  </a:solidFill>
                </a:rPr>
                <a:t>statement</a:t>
              </a:r>
              <a:r>
                <a:rPr lang="en-US" sz="2400" dirty="0">
                  <a:solidFill>
                    <a:prstClr val="black"/>
                  </a:solidFill>
                </a:rPr>
                <a:t> </a:t>
              </a:r>
              <a:endParaRPr lang="en-US" dirty="0"/>
            </a:p>
          </p:txBody>
        </p:sp>
      </p:grpSp>
      <p:sp>
        <p:nvSpPr>
          <p:cNvPr id="13" name="Rectangle 12">
            <a:extLst>
              <a:ext uri="{FF2B5EF4-FFF2-40B4-BE49-F238E27FC236}">
                <a16:creationId xmlns:a16="http://schemas.microsoft.com/office/drawing/2014/main" id="{2984B1CD-D94C-C54A-A072-0B58BFDD8796}"/>
              </a:ext>
            </a:extLst>
          </p:cNvPr>
          <p:cNvSpPr/>
          <p:nvPr/>
        </p:nvSpPr>
        <p:spPr>
          <a:xfrm>
            <a:off x="5287109" y="1564590"/>
            <a:ext cx="675698" cy="461665"/>
          </a:xfrm>
          <a:prstGeom prst="rect">
            <a:avLst/>
          </a:prstGeom>
        </p:spPr>
        <p:txBody>
          <a:bodyPr wrap="none">
            <a:spAutoFit/>
          </a:bodyPr>
          <a:lstStyle/>
          <a:p>
            <a:r>
              <a:rPr lang="en-US" sz="2400" dirty="0">
                <a:solidFill>
                  <a:prstClr val="black"/>
                </a:solidFill>
              </a:rPr>
              <a:t>into</a:t>
            </a:r>
            <a:endParaRPr lang="en-US" dirty="0"/>
          </a:p>
        </p:txBody>
      </p:sp>
      <p:sp>
        <p:nvSpPr>
          <p:cNvPr id="18" name="Rectangle 17">
            <a:extLst>
              <a:ext uri="{FF2B5EF4-FFF2-40B4-BE49-F238E27FC236}">
                <a16:creationId xmlns:a16="http://schemas.microsoft.com/office/drawing/2014/main" id="{7F64C3BC-CEAA-7146-8222-521BE7201AA4}"/>
              </a:ext>
            </a:extLst>
          </p:cNvPr>
          <p:cNvSpPr/>
          <p:nvPr/>
        </p:nvSpPr>
        <p:spPr>
          <a:xfrm>
            <a:off x="5875705" y="1564590"/>
            <a:ext cx="1665584" cy="461665"/>
          </a:xfrm>
          <a:prstGeom prst="rect">
            <a:avLst/>
          </a:prstGeom>
        </p:spPr>
        <p:txBody>
          <a:bodyPr wrap="none">
            <a:spAutoFit/>
          </a:bodyPr>
          <a:lstStyle/>
          <a:p>
            <a:r>
              <a:rPr lang="en-US" sz="2400" dirty="0"/>
              <a:t>a </a:t>
            </a:r>
            <a:r>
              <a:rPr lang="en-US" sz="2400" b="1" dirty="0"/>
              <a:t>question</a:t>
            </a:r>
            <a:r>
              <a:rPr lang="en-US" sz="2400" dirty="0"/>
              <a:t>. </a:t>
            </a:r>
          </a:p>
        </p:txBody>
      </p:sp>
      <p:sp>
        <p:nvSpPr>
          <p:cNvPr id="22" name="TextBox 21">
            <a:extLst>
              <a:ext uri="{FF2B5EF4-FFF2-40B4-BE49-F238E27FC236}">
                <a16:creationId xmlns:a16="http://schemas.microsoft.com/office/drawing/2014/main" id="{06FE2C85-ECBB-2E48-B93F-2E478396A593}"/>
              </a:ext>
            </a:extLst>
          </p:cNvPr>
          <p:cNvSpPr txBox="1"/>
          <p:nvPr/>
        </p:nvSpPr>
        <p:spPr>
          <a:xfrm>
            <a:off x="965362" y="3154176"/>
            <a:ext cx="3403437" cy="461665"/>
          </a:xfrm>
          <a:prstGeom prst="rect">
            <a:avLst/>
          </a:prstGeom>
          <a:noFill/>
        </p:spPr>
        <p:txBody>
          <a:bodyPr wrap="square" rtlCol="0">
            <a:spAutoFit/>
          </a:bodyPr>
          <a:lstStyle/>
          <a:p>
            <a:r>
              <a:rPr lang="en-US" sz="2400" dirty="0"/>
              <a:t>You can do this by adding </a:t>
            </a:r>
          </a:p>
        </p:txBody>
      </p:sp>
      <p:sp>
        <p:nvSpPr>
          <p:cNvPr id="23" name="TextBox 22">
            <a:extLst>
              <a:ext uri="{FF2B5EF4-FFF2-40B4-BE49-F238E27FC236}">
                <a16:creationId xmlns:a16="http://schemas.microsoft.com/office/drawing/2014/main" id="{69A09426-13B2-D046-9491-8064E94273EB}"/>
              </a:ext>
            </a:extLst>
          </p:cNvPr>
          <p:cNvSpPr txBox="1"/>
          <p:nvPr/>
        </p:nvSpPr>
        <p:spPr>
          <a:xfrm>
            <a:off x="5564728" y="3154176"/>
            <a:ext cx="5966872" cy="461665"/>
          </a:xfrm>
          <a:prstGeom prst="rect">
            <a:avLst/>
          </a:prstGeom>
          <a:noFill/>
        </p:spPr>
        <p:txBody>
          <a:bodyPr wrap="square" rtlCol="0">
            <a:spAutoFit/>
          </a:bodyPr>
          <a:lstStyle/>
          <a:p>
            <a:r>
              <a:rPr lang="en-US" sz="2400" dirty="0"/>
              <a:t>to the end of the first word in the sentence.</a:t>
            </a:r>
          </a:p>
        </p:txBody>
      </p:sp>
      <p:sp>
        <p:nvSpPr>
          <p:cNvPr id="24" name="TextBox 23">
            <a:extLst>
              <a:ext uri="{FF2B5EF4-FFF2-40B4-BE49-F238E27FC236}">
                <a16:creationId xmlns:a16="http://schemas.microsoft.com/office/drawing/2014/main" id="{F0231075-9A64-1C42-8CBE-7E8793902C2C}"/>
              </a:ext>
            </a:extLst>
          </p:cNvPr>
          <p:cNvSpPr txBox="1"/>
          <p:nvPr/>
        </p:nvSpPr>
        <p:spPr>
          <a:xfrm>
            <a:off x="4351634" y="2826377"/>
            <a:ext cx="1433455" cy="1015663"/>
          </a:xfrm>
          <a:prstGeom prst="rect">
            <a:avLst/>
          </a:prstGeom>
          <a:noFill/>
        </p:spPr>
        <p:txBody>
          <a:bodyPr wrap="square" rtlCol="0">
            <a:spAutoFit/>
          </a:bodyPr>
          <a:lstStyle/>
          <a:p>
            <a:r>
              <a:rPr lang="en-US" sz="6000" b="1" dirty="0"/>
              <a:t>-ne</a:t>
            </a:r>
          </a:p>
        </p:txBody>
      </p:sp>
      <p:sp>
        <p:nvSpPr>
          <p:cNvPr id="20" name="Rectangle 19">
            <a:extLst>
              <a:ext uri="{FF2B5EF4-FFF2-40B4-BE49-F238E27FC236}">
                <a16:creationId xmlns:a16="http://schemas.microsoft.com/office/drawing/2014/main" id="{E9D5BFE0-698D-BA4A-A5DB-4EA278B26982}"/>
              </a:ext>
            </a:extLst>
          </p:cNvPr>
          <p:cNvSpPr/>
          <p:nvPr/>
        </p:nvSpPr>
        <p:spPr>
          <a:xfrm>
            <a:off x="3636045" y="4084509"/>
            <a:ext cx="1401346" cy="769441"/>
          </a:xfrm>
          <a:prstGeom prst="rect">
            <a:avLst/>
          </a:prstGeom>
        </p:spPr>
        <p:txBody>
          <a:bodyPr wrap="none">
            <a:spAutoFit/>
          </a:bodyPr>
          <a:lstStyle/>
          <a:p>
            <a:r>
              <a:rPr lang="en-US" sz="4400" dirty="0">
                <a:solidFill>
                  <a:prstClr val="black"/>
                </a:solidFill>
              </a:rPr>
              <a:t>vide</a:t>
            </a:r>
            <a:r>
              <a:rPr lang="en-US" sz="4400" dirty="0">
                <a:solidFill>
                  <a:srgbClr val="70AD47"/>
                </a:solidFill>
              </a:rPr>
              <a:t>s</a:t>
            </a:r>
            <a:endParaRPr lang="en-US" dirty="0"/>
          </a:p>
        </p:txBody>
      </p:sp>
      <p:sp>
        <p:nvSpPr>
          <p:cNvPr id="26" name="TextBox 25">
            <a:extLst>
              <a:ext uri="{FF2B5EF4-FFF2-40B4-BE49-F238E27FC236}">
                <a16:creationId xmlns:a16="http://schemas.microsoft.com/office/drawing/2014/main" id="{FA58181E-C56A-4049-88EA-605F445AA1F2}"/>
              </a:ext>
            </a:extLst>
          </p:cNvPr>
          <p:cNvSpPr txBox="1"/>
          <p:nvPr/>
        </p:nvSpPr>
        <p:spPr>
          <a:xfrm>
            <a:off x="6011571" y="4102146"/>
            <a:ext cx="4517583" cy="707886"/>
          </a:xfrm>
          <a:prstGeom prst="rect">
            <a:avLst/>
          </a:prstGeom>
          <a:noFill/>
        </p:spPr>
        <p:txBody>
          <a:bodyPr wrap="none" rtlCol="0">
            <a:spAutoFit/>
          </a:bodyPr>
          <a:lstStyle/>
          <a:p>
            <a:r>
              <a:rPr lang="en-US" sz="4000" dirty="0">
                <a:solidFill>
                  <a:schemeClr val="accent1"/>
                </a:solidFill>
                <a:latin typeface="Comic Sans MS" panose="030F0902030302020204" pitchFamily="66" charset="0"/>
              </a:rPr>
              <a:t>You see the stars.</a:t>
            </a:r>
          </a:p>
        </p:txBody>
      </p:sp>
      <p:sp>
        <p:nvSpPr>
          <p:cNvPr id="27" name="TextBox 26">
            <a:extLst>
              <a:ext uri="{FF2B5EF4-FFF2-40B4-BE49-F238E27FC236}">
                <a16:creationId xmlns:a16="http://schemas.microsoft.com/office/drawing/2014/main" id="{0DEEF3AA-8461-6B4D-925A-508AE7BDFC12}"/>
              </a:ext>
            </a:extLst>
          </p:cNvPr>
          <p:cNvSpPr txBox="1"/>
          <p:nvPr/>
        </p:nvSpPr>
        <p:spPr>
          <a:xfrm>
            <a:off x="3360660" y="4083420"/>
            <a:ext cx="808594" cy="769441"/>
          </a:xfrm>
          <a:prstGeom prst="rect">
            <a:avLst/>
          </a:prstGeom>
          <a:noFill/>
        </p:spPr>
        <p:txBody>
          <a:bodyPr wrap="square" rtlCol="0">
            <a:spAutoFit/>
          </a:bodyPr>
          <a:lstStyle/>
          <a:p>
            <a:r>
              <a:rPr lang="en-US" sz="4400" b="1" dirty="0"/>
              <a:t>ne</a:t>
            </a:r>
          </a:p>
        </p:txBody>
      </p:sp>
      <p:sp>
        <p:nvSpPr>
          <p:cNvPr id="28" name="TextBox 27">
            <a:extLst>
              <a:ext uri="{FF2B5EF4-FFF2-40B4-BE49-F238E27FC236}">
                <a16:creationId xmlns:a16="http://schemas.microsoft.com/office/drawing/2014/main" id="{5D890029-343E-1644-ACF5-B00399F03255}"/>
              </a:ext>
            </a:extLst>
          </p:cNvPr>
          <p:cNvSpPr txBox="1"/>
          <p:nvPr/>
        </p:nvSpPr>
        <p:spPr>
          <a:xfrm>
            <a:off x="6020594" y="4088695"/>
            <a:ext cx="5394425" cy="707886"/>
          </a:xfrm>
          <a:prstGeom prst="rect">
            <a:avLst/>
          </a:prstGeom>
          <a:noFill/>
        </p:spPr>
        <p:txBody>
          <a:bodyPr wrap="none" rtlCol="0">
            <a:spAutoFit/>
          </a:bodyPr>
          <a:lstStyle/>
          <a:p>
            <a:r>
              <a:rPr lang="en-US" sz="4000" dirty="0">
                <a:solidFill>
                  <a:schemeClr val="accent1"/>
                </a:solidFill>
                <a:latin typeface="Comic Sans MS" panose="030F0902030302020204" pitchFamily="66" charset="0"/>
              </a:rPr>
              <a:t>Do you see the stars?</a:t>
            </a:r>
          </a:p>
        </p:txBody>
      </p:sp>
      <p:sp>
        <p:nvSpPr>
          <p:cNvPr id="29" name="TextBox 28">
            <a:extLst>
              <a:ext uri="{FF2B5EF4-FFF2-40B4-BE49-F238E27FC236}">
                <a16:creationId xmlns:a16="http://schemas.microsoft.com/office/drawing/2014/main" id="{C43BE817-8809-BB4D-A74B-5D8C3C763A36}"/>
              </a:ext>
            </a:extLst>
          </p:cNvPr>
          <p:cNvSpPr txBox="1"/>
          <p:nvPr/>
        </p:nvSpPr>
        <p:spPr>
          <a:xfrm>
            <a:off x="1411166" y="4865591"/>
            <a:ext cx="2885277" cy="769441"/>
          </a:xfrm>
          <a:prstGeom prst="rect">
            <a:avLst/>
          </a:prstGeom>
          <a:noFill/>
        </p:spPr>
        <p:txBody>
          <a:bodyPr wrap="none" rtlCol="0">
            <a:spAutoFit/>
          </a:bodyPr>
          <a:lstStyle/>
          <a:p>
            <a:r>
              <a:rPr lang="en-US" sz="4400" dirty="0" err="1"/>
              <a:t>dormie</a:t>
            </a:r>
            <a:r>
              <a:rPr lang="en-US" sz="4400" dirty="0" err="1">
                <a:solidFill>
                  <a:srgbClr val="C00000"/>
                </a:solidFill>
              </a:rPr>
              <a:t>bant</a:t>
            </a:r>
            <a:endParaRPr lang="en-US" sz="4400" dirty="0">
              <a:solidFill>
                <a:srgbClr val="C00000"/>
              </a:solidFill>
            </a:endParaRPr>
          </a:p>
        </p:txBody>
      </p:sp>
      <p:sp>
        <p:nvSpPr>
          <p:cNvPr id="31" name="TextBox 30">
            <a:extLst>
              <a:ext uri="{FF2B5EF4-FFF2-40B4-BE49-F238E27FC236}">
                <a16:creationId xmlns:a16="http://schemas.microsoft.com/office/drawing/2014/main" id="{D1C314A9-5D5D-7E45-BB6B-85080375E13C}"/>
              </a:ext>
            </a:extLst>
          </p:cNvPr>
          <p:cNvSpPr txBox="1"/>
          <p:nvPr/>
        </p:nvSpPr>
        <p:spPr>
          <a:xfrm>
            <a:off x="6011571" y="4868353"/>
            <a:ext cx="4886274" cy="707886"/>
          </a:xfrm>
          <a:prstGeom prst="rect">
            <a:avLst/>
          </a:prstGeom>
          <a:noFill/>
        </p:spPr>
        <p:txBody>
          <a:bodyPr wrap="none" rtlCol="0">
            <a:spAutoFit/>
          </a:bodyPr>
          <a:lstStyle/>
          <a:p>
            <a:r>
              <a:rPr lang="en-US" sz="4000" dirty="0">
                <a:solidFill>
                  <a:schemeClr val="accent1"/>
                </a:solidFill>
                <a:latin typeface="Comic Sans MS" panose="030F0902030302020204" pitchFamily="66" charset="0"/>
              </a:rPr>
              <a:t>They were sleeping.</a:t>
            </a:r>
          </a:p>
        </p:txBody>
      </p:sp>
      <p:sp>
        <p:nvSpPr>
          <p:cNvPr id="32" name="TextBox 31">
            <a:extLst>
              <a:ext uri="{FF2B5EF4-FFF2-40B4-BE49-F238E27FC236}">
                <a16:creationId xmlns:a16="http://schemas.microsoft.com/office/drawing/2014/main" id="{5ACE3D2D-99F5-144C-9212-7078E993B33C}"/>
              </a:ext>
            </a:extLst>
          </p:cNvPr>
          <p:cNvSpPr txBox="1"/>
          <p:nvPr/>
        </p:nvSpPr>
        <p:spPr>
          <a:xfrm>
            <a:off x="4108135" y="4865591"/>
            <a:ext cx="808594" cy="769441"/>
          </a:xfrm>
          <a:prstGeom prst="rect">
            <a:avLst/>
          </a:prstGeom>
          <a:noFill/>
        </p:spPr>
        <p:txBody>
          <a:bodyPr wrap="square" rtlCol="0">
            <a:spAutoFit/>
          </a:bodyPr>
          <a:lstStyle/>
          <a:p>
            <a:r>
              <a:rPr lang="en-US" sz="4400" b="1" dirty="0"/>
              <a:t>ne</a:t>
            </a:r>
          </a:p>
        </p:txBody>
      </p:sp>
      <p:sp>
        <p:nvSpPr>
          <p:cNvPr id="33" name="TextBox 32">
            <a:extLst>
              <a:ext uri="{FF2B5EF4-FFF2-40B4-BE49-F238E27FC236}">
                <a16:creationId xmlns:a16="http://schemas.microsoft.com/office/drawing/2014/main" id="{D4E15DEF-0ED3-0442-84AB-C5B73A91F837}"/>
              </a:ext>
            </a:extLst>
          </p:cNvPr>
          <p:cNvSpPr txBox="1"/>
          <p:nvPr/>
        </p:nvSpPr>
        <p:spPr>
          <a:xfrm>
            <a:off x="6004992" y="4845569"/>
            <a:ext cx="5102679" cy="707886"/>
          </a:xfrm>
          <a:prstGeom prst="rect">
            <a:avLst/>
          </a:prstGeom>
          <a:noFill/>
        </p:spPr>
        <p:txBody>
          <a:bodyPr wrap="none" rtlCol="0">
            <a:spAutoFit/>
          </a:bodyPr>
          <a:lstStyle/>
          <a:p>
            <a:r>
              <a:rPr lang="en-US" sz="4000" dirty="0">
                <a:solidFill>
                  <a:schemeClr val="accent1"/>
                </a:solidFill>
                <a:latin typeface="Comic Sans MS" panose="030F0902030302020204" pitchFamily="66" charset="0"/>
              </a:rPr>
              <a:t>Were they sleeping?</a:t>
            </a:r>
          </a:p>
        </p:txBody>
      </p:sp>
      <p:sp>
        <p:nvSpPr>
          <p:cNvPr id="34" name="TextBox 33">
            <a:extLst>
              <a:ext uri="{FF2B5EF4-FFF2-40B4-BE49-F238E27FC236}">
                <a16:creationId xmlns:a16="http://schemas.microsoft.com/office/drawing/2014/main" id="{739C8B8F-CCEC-7140-87BA-A66FD4161091}"/>
              </a:ext>
            </a:extLst>
          </p:cNvPr>
          <p:cNvSpPr txBox="1"/>
          <p:nvPr/>
        </p:nvSpPr>
        <p:spPr>
          <a:xfrm>
            <a:off x="677795" y="5625533"/>
            <a:ext cx="1819409" cy="769441"/>
          </a:xfrm>
          <a:prstGeom prst="rect">
            <a:avLst/>
          </a:prstGeom>
          <a:noFill/>
        </p:spPr>
        <p:txBody>
          <a:bodyPr wrap="none" rtlCol="0">
            <a:spAutoFit/>
          </a:bodyPr>
          <a:lstStyle/>
          <a:p>
            <a:r>
              <a:rPr lang="en-US" sz="4400" dirty="0"/>
              <a:t>fortiter</a:t>
            </a:r>
          </a:p>
        </p:txBody>
      </p:sp>
      <p:sp>
        <p:nvSpPr>
          <p:cNvPr id="35" name="Rectangle 34">
            <a:extLst>
              <a:ext uri="{FF2B5EF4-FFF2-40B4-BE49-F238E27FC236}">
                <a16:creationId xmlns:a16="http://schemas.microsoft.com/office/drawing/2014/main" id="{B534545C-75CE-7D45-912B-5B50CA64D94F}"/>
              </a:ext>
            </a:extLst>
          </p:cNvPr>
          <p:cNvSpPr/>
          <p:nvPr/>
        </p:nvSpPr>
        <p:spPr>
          <a:xfrm>
            <a:off x="2601342" y="5608599"/>
            <a:ext cx="2954911" cy="769441"/>
          </a:xfrm>
          <a:prstGeom prst="rect">
            <a:avLst/>
          </a:prstGeom>
        </p:spPr>
        <p:txBody>
          <a:bodyPr wrap="none">
            <a:spAutoFit/>
          </a:bodyPr>
          <a:lstStyle/>
          <a:p>
            <a:r>
              <a:rPr lang="en-US" sz="4400" dirty="0" err="1">
                <a:solidFill>
                  <a:prstClr val="black"/>
                </a:solidFill>
              </a:rPr>
              <a:t>pugnav</a:t>
            </a:r>
            <a:r>
              <a:rPr lang="en-US" sz="4400" dirty="0" err="1">
                <a:solidFill>
                  <a:schemeClr val="accent1"/>
                </a:solidFill>
              </a:rPr>
              <a:t>imus</a:t>
            </a:r>
            <a:endParaRPr lang="en-US" dirty="0">
              <a:solidFill>
                <a:schemeClr val="accent1"/>
              </a:solidFill>
            </a:endParaRPr>
          </a:p>
        </p:txBody>
      </p:sp>
      <p:sp>
        <p:nvSpPr>
          <p:cNvPr id="36" name="TextBox 35">
            <a:extLst>
              <a:ext uri="{FF2B5EF4-FFF2-40B4-BE49-F238E27FC236}">
                <a16:creationId xmlns:a16="http://schemas.microsoft.com/office/drawing/2014/main" id="{39C19D2A-CC42-4E44-AC73-145DEB737E1C}"/>
              </a:ext>
            </a:extLst>
          </p:cNvPr>
          <p:cNvSpPr txBox="1"/>
          <p:nvPr/>
        </p:nvSpPr>
        <p:spPr>
          <a:xfrm>
            <a:off x="6011571" y="5643170"/>
            <a:ext cx="4796506" cy="707886"/>
          </a:xfrm>
          <a:prstGeom prst="rect">
            <a:avLst/>
          </a:prstGeom>
          <a:noFill/>
        </p:spPr>
        <p:txBody>
          <a:bodyPr wrap="none" rtlCol="0">
            <a:spAutoFit/>
          </a:bodyPr>
          <a:lstStyle/>
          <a:p>
            <a:r>
              <a:rPr lang="en-US" sz="4000" dirty="0">
                <a:solidFill>
                  <a:schemeClr val="accent1"/>
                </a:solidFill>
                <a:latin typeface="Comic Sans MS" panose="030F0902030302020204" pitchFamily="66" charset="0"/>
              </a:rPr>
              <a:t>We fought bravely.</a:t>
            </a:r>
          </a:p>
        </p:txBody>
      </p:sp>
      <p:sp>
        <p:nvSpPr>
          <p:cNvPr id="37" name="TextBox 36">
            <a:extLst>
              <a:ext uri="{FF2B5EF4-FFF2-40B4-BE49-F238E27FC236}">
                <a16:creationId xmlns:a16="http://schemas.microsoft.com/office/drawing/2014/main" id="{5A8DE330-7D57-B74D-8297-7A437B1D59EF}"/>
              </a:ext>
            </a:extLst>
          </p:cNvPr>
          <p:cNvSpPr txBox="1"/>
          <p:nvPr/>
        </p:nvSpPr>
        <p:spPr>
          <a:xfrm>
            <a:off x="2293363" y="5625532"/>
            <a:ext cx="808594" cy="769441"/>
          </a:xfrm>
          <a:prstGeom prst="rect">
            <a:avLst/>
          </a:prstGeom>
          <a:noFill/>
        </p:spPr>
        <p:txBody>
          <a:bodyPr wrap="square" rtlCol="0">
            <a:spAutoFit/>
          </a:bodyPr>
          <a:lstStyle/>
          <a:p>
            <a:r>
              <a:rPr lang="en-US" sz="4400" b="1" dirty="0"/>
              <a:t>ne</a:t>
            </a:r>
          </a:p>
        </p:txBody>
      </p:sp>
      <p:sp>
        <p:nvSpPr>
          <p:cNvPr id="39" name="TextBox 38">
            <a:extLst>
              <a:ext uri="{FF2B5EF4-FFF2-40B4-BE49-F238E27FC236}">
                <a16:creationId xmlns:a16="http://schemas.microsoft.com/office/drawing/2014/main" id="{FFE8437E-41A2-7045-B106-7E222A293A08}"/>
              </a:ext>
            </a:extLst>
          </p:cNvPr>
          <p:cNvSpPr txBox="1"/>
          <p:nvPr/>
        </p:nvSpPr>
        <p:spPr>
          <a:xfrm>
            <a:off x="6020594" y="5643170"/>
            <a:ext cx="5333511" cy="707886"/>
          </a:xfrm>
          <a:prstGeom prst="rect">
            <a:avLst/>
          </a:prstGeom>
          <a:noFill/>
        </p:spPr>
        <p:txBody>
          <a:bodyPr wrap="none" rtlCol="0">
            <a:spAutoFit/>
          </a:bodyPr>
          <a:lstStyle/>
          <a:p>
            <a:r>
              <a:rPr lang="en-US" sz="4000" dirty="0">
                <a:solidFill>
                  <a:schemeClr val="accent1"/>
                </a:solidFill>
                <a:latin typeface="Comic Sans MS" panose="030F0902030302020204" pitchFamily="66" charset="0"/>
              </a:rPr>
              <a:t>Did we fight bravely?</a:t>
            </a:r>
          </a:p>
        </p:txBody>
      </p:sp>
    </p:spTree>
    <p:extLst>
      <p:ext uri="{BB962C8B-B14F-4D97-AF65-F5344CB8AC3E}">
        <p14:creationId xmlns:p14="http://schemas.microsoft.com/office/powerpoint/2010/main" val="348751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iterate type="lt">
                                    <p:tmAbs val="0"/>
                                  </p:iterate>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6" presetClass="emph" presetSubtype="0" fill="hold" grpId="1" nodeType="clickEffect">
                                  <p:stCondLst>
                                    <p:cond delay="0"/>
                                  </p:stCondLst>
                                  <p:iterate type="lt">
                                    <p:tmPct val="4000"/>
                                  </p:iterate>
                                  <p:childTnLst>
                                    <p:set>
                                      <p:cBhvr override="childStyle">
                                        <p:cTn id="28" dur="2000" fill="hold"/>
                                        <p:tgtEl>
                                          <p:spTgt spid="24"/>
                                        </p:tgtEl>
                                        <p:attrNameLst>
                                          <p:attrName>style.color</p:attrName>
                                        </p:attrNameLst>
                                      </p:cBhvr>
                                      <p:to>
                                        <p:clrVal>
                                          <a:schemeClr val="accent2"/>
                                        </p:clrVal>
                                      </p:to>
                                    </p:set>
                                    <p:set>
                                      <p:cBhvr>
                                        <p:cTn id="29" dur="2000" fill="hold"/>
                                        <p:tgtEl>
                                          <p:spTgt spid="24"/>
                                        </p:tgtEl>
                                        <p:attrNameLst>
                                          <p:attrName>fillcolor</p:attrName>
                                        </p:attrNameLst>
                                      </p:cBhvr>
                                      <p:to>
                                        <p:clrVal>
                                          <a:schemeClr val="accent2"/>
                                        </p:clrVal>
                                      </p:to>
                                    </p:set>
                                    <p:set>
                                      <p:cBhvr>
                                        <p:cTn id="30" dur="2000" fill="hold"/>
                                        <p:tgtEl>
                                          <p:spTgt spid="24"/>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dissolve">
                                      <p:cBhvr>
                                        <p:cTn id="35" dur="1000"/>
                                        <p:tgtEl>
                                          <p:spTgt spid="15"/>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dissolve">
                                      <p:cBhvr>
                                        <p:cTn id="38" dur="10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1" nodeType="clickEffect">
                                  <p:stCondLst>
                                    <p:cond delay="0"/>
                                  </p:stCondLst>
                                  <p:childTnLst>
                                    <p:animMotion origin="layout" path="M 0 0 L 0.0431 0 " pathEditMode="relative" ptsTypes="AA">
                                      <p:cBhvr>
                                        <p:cTn id="46" dur="2000" fill="hold"/>
                                        <p:tgtEl>
                                          <p:spTgt spid="20"/>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p:cTn id="51" dur="1000" fill="hold"/>
                                        <p:tgtEl>
                                          <p:spTgt spid="27"/>
                                        </p:tgtEl>
                                        <p:attrNameLst>
                                          <p:attrName>ppt_w</p:attrName>
                                        </p:attrNameLst>
                                      </p:cBhvr>
                                      <p:tavLst>
                                        <p:tav tm="0">
                                          <p:val>
                                            <p:strVal val="#ppt_w*0.70"/>
                                          </p:val>
                                        </p:tav>
                                        <p:tav tm="100000">
                                          <p:val>
                                            <p:strVal val="#ppt_w"/>
                                          </p:val>
                                        </p:tav>
                                      </p:tavLst>
                                    </p:anim>
                                    <p:anim calcmode="lin" valueType="num">
                                      <p:cBhvr>
                                        <p:cTn id="52" dur="1000" fill="hold"/>
                                        <p:tgtEl>
                                          <p:spTgt spid="27"/>
                                        </p:tgtEl>
                                        <p:attrNameLst>
                                          <p:attrName>ppt_h</p:attrName>
                                        </p:attrNameLst>
                                      </p:cBhvr>
                                      <p:tavLst>
                                        <p:tav tm="0">
                                          <p:val>
                                            <p:strVal val="#ppt_h"/>
                                          </p:val>
                                        </p:tav>
                                        <p:tav tm="100000">
                                          <p:val>
                                            <p:strVal val="#ppt_h"/>
                                          </p:val>
                                        </p:tav>
                                      </p:tavLst>
                                    </p:anim>
                                    <p:animEffect transition="in" filter="fade">
                                      <p:cBhvr>
                                        <p:cTn id="53" dur="1000"/>
                                        <p:tgtEl>
                                          <p:spTgt spid="27"/>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xit" presetSubtype="4" fill="hold" grpId="1" nodeType="clickEffect">
                                  <p:stCondLst>
                                    <p:cond delay="0"/>
                                  </p:stCondLst>
                                  <p:childTnLst>
                                    <p:anim calcmode="lin" valueType="num">
                                      <p:cBhvr additive="base">
                                        <p:cTn id="57" dur="500"/>
                                        <p:tgtEl>
                                          <p:spTgt spid="26"/>
                                        </p:tgtEl>
                                        <p:attrNameLst>
                                          <p:attrName>ppt_x</p:attrName>
                                        </p:attrNameLst>
                                      </p:cBhvr>
                                      <p:tavLst>
                                        <p:tav tm="0">
                                          <p:val>
                                            <p:strVal val="ppt_x"/>
                                          </p:val>
                                        </p:tav>
                                        <p:tav tm="100000">
                                          <p:val>
                                            <p:strVal val="ppt_x"/>
                                          </p:val>
                                        </p:tav>
                                      </p:tavLst>
                                    </p:anim>
                                    <p:anim calcmode="lin" valueType="num">
                                      <p:cBhvr additive="base">
                                        <p:cTn id="58" dur="500"/>
                                        <p:tgtEl>
                                          <p:spTgt spid="26"/>
                                        </p:tgtEl>
                                        <p:attrNameLst>
                                          <p:attrName>ppt_y</p:attrName>
                                        </p:attrNameLst>
                                      </p:cBhvr>
                                      <p:tavLst>
                                        <p:tav tm="0">
                                          <p:val>
                                            <p:strVal val="ppt_y"/>
                                          </p:val>
                                        </p:tav>
                                        <p:tav tm="100000">
                                          <p:val>
                                            <p:strVal val="1+ppt_h/2"/>
                                          </p:val>
                                        </p:tav>
                                      </p:tavLst>
                                    </p:anim>
                                    <p:set>
                                      <p:cBhvr>
                                        <p:cTn id="59" dur="1" fill="hold">
                                          <p:stCondLst>
                                            <p:cond delay="499"/>
                                          </p:stCondLst>
                                        </p:cTn>
                                        <p:tgtEl>
                                          <p:spTgt spid="2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0" nodeType="clickEffect">
                                  <p:stCondLst>
                                    <p:cond delay="0"/>
                                  </p:stCondLst>
                                  <p:childTnLst>
                                    <p:set>
                                      <p:cBhvr>
                                        <p:cTn id="63" dur="1" fill="hold">
                                          <p:stCondLst>
                                            <p:cond delay="0"/>
                                          </p:stCondLst>
                                        </p:cTn>
                                        <p:tgtEl>
                                          <p:spTgt spid="28"/>
                                        </p:tgtEl>
                                        <p:attrNameLst>
                                          <p:attrName>style.visibility</p:attrName>
                                        </p:attrNameLst>
                                      </p:cBhvr>
                                      <p:to>
                                        <p:strVal val="visible"/>
                                      </p:to>
                                    </p:set>
                                    <p:anim calcmode="lin" valueType="num">
                                      <p:cBhvr additive="base">
                                        <p:cTn id="64" dur="500" fill="hold"/>
                                        <p:tgtEl>
                                          <p:spTgt spid="28"/>
                                        </p:tgtEl>
                                        <p:attrNameLst>
                                          <p:attrName>ppt_x</p:attrName>
                                        </p:attrNameLst>
                                      </p:cBhvr>
                                      <p:tavLst>
                                        <p:tav tm="0">
                                          <p:val>
                                            <p:strVal val="#ppt_x"/>
                                          </p:val>
                                        </p:tav>
                                        <p:tav tm="100000">
                                          <p:val>
                                            <p:strVal val="#ppt_x"/>
                                          </p:val>
                                        </p:tav>
                                      </p:tavLst>
                                    </p:anim>
                                    <p:anim calcmode="lin" valueType="num">
                                      <p:cBhvr additive="base">
                                        <p:cTn id="65"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dissolve">
                                      <p:cBhvr>
                                        <p:cTn id="70" dur="1000"/>
                                        <p:tgtEl>
                                          <p:spTgt spid="29"/>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55" presetClass="entr" presetSubtype="0"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p:cTn id="79" dur="1000" fill="hold"/>
                                        <p:tgtEl>
                                          <p:spTgt spid="32"/>
                                        </p:tgtEl>
                                        <p:attrNameLst>
                                          <p:attrName>ppt_w</p:attrName>
                                        </p:attrNameLst>
                                      </p:cBhvr>
                                      <p:tavLst>
                                        <p:tav tm="0">
                                          <p:val>
                                            <p:strVal val="#ppt_w*0.70"/>
                                          </p:val>
                                        </p:tav>
                                        <p:tav tm="100000">
                                          <p:val>
                                            <p:strVal val="#ppt_w"/>
                                          </p:val>
                                        </p:tav>
                                      </p:tavLst>
                                    </p:anim>
                                    <p:anim calcmode="lin" valueType="num">
                                      <p:cBhvr>
                                        <p:cTn id="80" dur="1000" fill="hold"/>
                                        <p:tgtEl>
                                          <p:spTgt spid="32"/>
                                        </p:tgtEl>
                                        <p:attrNameLst>
                                          <p:attrName>ppt_h</p:attrName>
                                        </p:attrNameLst>
                                      </p:cBhvr>
                                      <p:tavLst>
                                        <p:tav tm="0">
                                          <p:val>
                                            <p:strVal val="#ppt_h"/>
                                          </p:val>
                                        </p:tav>
                                        <p:tav tm="100000">
                                          <p:val>
                                            <p:strVal val="#ppt_h"/>
                                          </p:val>
                                        </p:tav>
                                      </p:tavLst>
                                    </p:anim>
                                    <p:animEffect transition="in" filter="fade">
                                      <p:cBhvr>
                                        <p:cTn id="81" dur="1000"/>
                                        <p:tgtEl>
                                          <p:spTgt spid="32"/>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xit" presetSubtype="4" fill="hold" grpId="1" nodeType="clickEffect">
                                  <p:stCondLst>
                                    <p:cond delay="0"/>
                                  </p:stCondLst>
                                  <p:childTnLst>
                                    <p:anim calcmode="lin" valueType="num">
                                      <p:cBhvr additive="base">
                                        <p:cTn id="85" dur="500"/>
                                        <p:tgtEl>
                                          <p:spTgt spid="31"/>
                                        </p:tgtEl>
                                        <p:attrNameLst>
                                          <p:attrName>ppt_x</p:attrName>
                                        </p:attrNameLst>
                                      </p:cBhvr>
                                      <p:tavLst>
                                        <p:tav tm="0">
                                          <p:val>
                                            <p:strVal val="ppt_x"/>
                                          </p:val>
                                        </p:tav>
                                        <p:tav tm="100000">
                                          <p:val>
                                            <p:strVal val="ppt_x"/>
                                          </p:val>
                                        </p:tav>
                                      </p:tavLst>
                                    </p:anim>
                                    <p:anim calcmode="lin" valueType="num">
                                      <p:cBhvr additive="base">
                                        <p:cTn id="86" dur="500"/>
                                        <p:tgtEl>
                                          <p:spTgt spid="31"/>
                                        </p:tgtEl>
                                        <p:attrNameLst>
                                          <p:attrName>ppt_y</p:attrName>
                                        </p:attrNameLst>
                                      </p:cBhvr>
                                      <p:tavLst>
                                        <p:tav tm="0">
                                          <p:val>
                                            <p:strVal val="ppt_y"/>
                                          </p:val>
                                        </p:tav>
                                        <p:tav tm="100000">
                                          <p:val>
                                            <p:strVal val="1+ppt_h/2"/>
                                          </p:val>
                                        </p:tav>
                                      </p:tavLst>
                                    </p:anim>
                                    <p:set>
                                      <p:cBhvr>
                                        <p:cTn id="87" dur="1" fill="hold">
                                          <p:stCondLst>
                                            <p:cond delay="499"/>
                                          </p:stCondLst>
                                        </p:cTn>
                                        <p:tgtEl>
                                          <p:spTgt spid="31"/>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1" fill="hold" grpId="0" nodeType="click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additive="base">
                                        <p:cTn id="92" dur="500" fill="hold"/>
                                        <p:tgtEl>
                                          <p:spTgt spid="33"/>
                                        </p:tgtEl>
                                        <p:attrNameLst>
                                          <p:attrName>ppt_x</p:attrName>
                                        </p:attrNameLst>
                                      </p:cBhvr>
                                      <p:tavLst>
                                        <p:tav tm="0">
                                          <p:val>
                                            <p:strVal val="#ppt_x"/>
                                          </p:val>
                                        </p:tav>
                                        <p:tav tm="100000">
                                          <p:val>
                                            <p:strVal val="#ppt_x"/>
                                          </p:val>
                                        </p:tav>
                                      </p:tavLst>
                                    </p:anim>
                                    <p:anim calcmode="lin" valueType="num">
                                      <p:cBhvr additive="base">
                                        <p:cTn id="93"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dissolve">
                                      <p:cBhvr>
                                        <p:cTn id="98" dur="1000"/>
                                        <p:tgtEl>
                                          <p:spTgt spid="34"/>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35"/>
                                        </p:tgtEl>
                                        <p:attrNameLst>
                                          <p:attrName>style.visibility</p:attrName>
                                        </p:attrNameLst>
                                      </p:cBhvr>
                                      <p:to>
                                        <p:strVal val="visible"/>
                                      </p:to>
                                    </p:set>
                                    <p:animEffect transition="in" filter="dissolve">
                                      <p:cBhvr>
                                        <p:cTn id="101" dur="1000"/>
                                        <p:tgtEl>
                                          <p:spTgt spid="35"/>
                                        </p:tgtEl>
                                      </p:cBhvr>
                                    </p:animEffec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36"/>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0" presetClass="path" presetSubtype="0" accel="50000" decel="50000" fill="hold" grpId="1" nodeType="clickEffect">
                                  <p:stCondLst>
                                    <p:cond delay="0"/>
                                  </p:stCondLst>
                                  <p:childTnLst>
                                    <p:animMotion origin="layout" path="M 4.79167E-6 -2.59259E-6 L 0.04309 -2.59259E-6 " pathEditMode="relative" rAng="0" ptsTypes="AA">
                                      <p:cBhvr>
                                        <p:cTn id="109" dur="2000" fill="hold"/>
                                        <p:tgtEl>
                                          <p:spTgt spid="35"/>
                                        </p:tgtEl>
                                        <p:attrNameLst>
                                          <p:attrName>ppt_x</p:attrName>
                                          <p:attrName>ppt_y</p:attrName>
                                        </p:attrNameLst>
                                      </p:cBhvr>
                                      <p:rCtr x="2148" y="0"/>
                                    </p:animMotion>
                                  </p:childTnLst>
                                </p:cTn>
                              </p:par>
                            </p:childTnLst>
                          </p:cTn>
                        </p:par>
                      </p:childTnLst>
                    </p:cTn>
                  </p:par>
                  <p:par>
                    <p:cTn id="110" fill="hold">
                      <p:stCondLst>
                        <p:cond delay="indefinite"/>
                      </p:stCondLst>
                      <p:childTnLst>
                        <p:par>
                          <p:cTn id="111" fill="hold">
                            <p:stCondLst>
                              <p:cond delay="0"/>
                            </p:stCondLst>
                            <p:childTnLst>
                              <p:par>
                                <p:cTn id="112" presetID="55" presetClass="entr" presetSubtype="0" fill="hold" grpId="0" nodeType="clickEffect">
                                  <p:stCondLst>
                                    <p:cond delay="0"/>
                                  </p:stCondLst>
                                  <p:childTnLst>
                                    <p:set>
                                      <p:cBhvr>
                                        <p:cTn id="113" dur="1" fill="hold">
                                          <p:stCondLst>
                                            <p:cond delay="0"/>
                                          </p:stCondLst>
                                        </p:cTn>
                                        <p:tgtEl>
                                          <p:spTgt spid="37"/>
                                        </p:tgtEl>
                                        <p:attrNameLst>
                                          <p:attrName>style.visibility</p:attrName>
                                        </p:attrNameLst>
                                      </p:cBhvr>
                                      <p:to>
                                        <p:strVal val="visible"/>
                                      </p:to>
                                    </p:set>
                                    <p:anim calcmode="lin" valueType="num">
                                      <p:cBhvr>
                                        <p:cTn id="114" dur="1000" fill="hold"/>
                                        <p:tgtEl>
                                          <p:spTgt spid="37"/>
                                        </p:tgtEl>
                                        <p:attrNameLst>
                                          <p:attrName>ppt_w</p:attrName>
                                        </p:attrNameLst>
                                      </p:cBhvr>
                                      <p:tavLst>
                                        <p:tav tm="0">
                                          <p:val>
                                            <p:strVal val="#ppt_w*0.70"/>
                                          </p:val>
                                        </p:tav>
                                        <p:tav tm="100000">
                                          <p:val>
                                            <p:strVal val="#ppt_w"/>
                                          </p:val>
                                        </p:tav>
                                      </p:tavLst>
                                    </p:anim>
                                    <p:anim calcmode="lin" valueType="num">
                                      <p:cBhvr>
                                        <p:cTn id="115" dur="1000" fill="hold"/>
                                        <p:tgtEl>
                                          <p:spTgt spid="37"/>
                                        </p:tgtEl>
                                        <p:attrNameLst>
                                          <p:attrName>ppt_h</p:attrName>
                                        </p:attrNameLst>
                                      </p:cBhvr>
                                      <p:tavLst>
                                        <p:tav tm="0">
                                          <p:val>
                                            <p:strVal val="#ppt_h"/>
                                          </p:val>
                                        </p:tav>
                                        <p:tav tm="100000">
                                          <p:val>
                                            <p:strVal val="#ppt_h"/>
                                          </p:val>
                                        </p:tav>
                                      </p:tavLst>
                                    </p:anim>
                                    <p:animEffect transition="in" filter="fade">
                                      <p:cBhvr>
                                        <p:cTn id="116" dur="1000"/>
                                        <p:tgtEl>
                                          <p:spTgt spid="37"/>
                                        </p:tgtEl>
                                      </p:cBhvr>
                                    </p:animEffect>
                                  </p:childTnLst>
                                </p:cTn>
                              </p:par>
                            </p:childTnLst>
                          </p:cTn>
                        </p:par>
                      </p:childTnLst>
                    </p:cTn>
                  </p:par>
                  <p:par>
                    <p:cTn id="117" fill="hold">
                      <p:stCondLst>
                        <p:cond delay="indefinite"/>
                      </p:stCondLst>
                      <p:childTnLst>
                        <p:par>
                          <p:cTn id="118" fill="hold">
                            <p:stCondLst>
                              <p:cond delay="0"/>
                            </p:stCondLst>
                            <p:childTnLst>
                              <p:par>
                                <p:cTn id="119" presetID="2" presetClass="exit" presetSubtype="4" fill="hold" grpId="1" nodeType="clickEffect">
                                  <p:stCondLst>
                                    <p:cond delay="0"/>
                                  </p:stCondLst>
                                  <p:childTnLst>
                                    <p:anim calcmode="lin" valueType="num">
                                      <p:cBhvr additive="base">
                                        <p:cTn id="120" dur="500"/>
                                        <p:tgtEl>
                                          <p:spTgt spid="36"/>
                                        </p:tgtEl>
                                        <p:attrNameLst>
                                          <p:attrName>ppt_x</p:attrName>
                                        </p:attrNameLst>
                                      </p:cBhvr>
                                      <p:tavLst>
                                        <p:tav tm="0">
                                          <p:val>
                                            <p:strVal val="ppt_x"/>
                                          </p:val>
                                        </p:tav>
                                        <p:tav tm="100000">
                                          <p:val>
                                            <p:strVal val="ppt_x"/>
                                          </p:val>
                                        </p:tav>
                                      </p:tavLst>
                                    </p:anim>
                                    <p:anim calcmode="lin" valueType="num">
                                      <p:cBhvr additive="base">
                                        <p:cTn id="121" dur="500"/>
                                        <p:tgtEl>
                                          <p:spTgt spid="36"/>
                                        </p:tgtEl>
                                        <p:attrNameLst>
                                          <p:attrName>ppt_y</p:attrName>
                                        </p:attrNameLst>
                                      </p:cBhvr>
                                      <p:tavLst>
                                        <p:tav tm="0">
                                          <p:val>
                                            <p:strVal val="ppt_y"/>
                                          </p:val>
                                        </p:tav>
                                        <p:tav tm="100000">
                                          <p:val>
                                            <p:strVal val="1+ppt_h/2"/>
                                          </p:val>
                                        </p:tav>
                                      </p:tavLst>
                                    </p:anim>
                                    <p:set>
                                      <p:cBhvr>
                                        <p:cTn id="122" dur="1" fill="hold">
                                          <p:stCondLst>
                                            <p:cond delay="499"/>
                                          </p:stCondLst>
                                        </p:cTn>
                                        <p:tgtEl>
                                          <p:spTgt spid="36"/>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 presetClass="entr" presetSubtype="1" fill="hold" grpId="0" nodeType="clickEffect">
                                  <p:stCondLst>
                                    <p:cond delay="0"/>
                                  </p:stCondLst>
                                  <p:childTnLst>
                                    <p:set>
                                      <p:cBhvr>
                                        <p:cTn id="126" dur="1" fill="hold">
                                          <p:stCondLst>
                                            <p:cond delay="0"/>
                                          </p:stCondLst>
                                        </p:cTn>
                                        <p:tgtEl>
                                          <p:spTgt spid="39"/>
                                        </p:tgtEl>
                                        <p:attrNameLst>
                                          <p:attrName>style.visibility</p:attrName>
                                        </p:attrNameLst>
                                      </p:cBhvr>
                                      <p:to>
                                        <p:strVal val="visible"/>
                                      </p:to>
                                    </p:set>
                                    <p:anim calcmode="lin" valueType="num">
                                      <p:cBhvr additive="base">
                                        <p:cTn id="127" dur="500" fill="hold"/>
                                        <p:tgtEl>
                                          <p:spTgt spid="39"/>
                                        </p:tgtEl>
                                        <p:attrNameLst>
                                          <p:attrName>ppt_x</p:attrName>
                                        </p:attrNameLst>
                                      </p:cBhvr>
                                      <p:tavLst>
                                        <p:tav tm="0">
                                          <p:val>
                                            <p:strVal val="#ppt_x"/>
                                          </p:val>
                                        </p:tav>
                                        <p:tav tm="100000">
                                          <p:val>
                                            <p:strVal val="#ppt_x"/>
                                          </p:val>
                                        </p:tav>
                                      </p:tavLst>
                                    </p:anim>
                                    <p:anim calcmode="lin" valueType="num">
                                      <p:cBhvr additive="base">
                                        <p:cTn id="128"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7" grpId="0"/>
      <p:bldP spid="13" grpId="0"/>
      <p:bldP spid="18" grpId="0"/>
      <p:bldP spid="22" grpId="0"/>
      <p:bldP spid="23" grpId="0"/>
      <p:bldP spid="24" grpId="0"/>
      <p:bldP spid="24" grpId="1"/>
      <p:bldP spid="20" grpId="0"/>
      <p:bldP spid="20" grpId="1"/>
      <p:bldP spid="26" grpId="0"/>
      <p:bldP spid="26" grpId="1"/>
      <p:bldP spid="27" grpId="0"/>
      <p:bldP spid="28" grpId="0"/>
      <p:bldP spid="29" grpId="0"/>
      <p:bldP spid="31" grpId="0"/>
      <p:bldP spid="31" grpId="1"/>
      <p:bldP spid="32" grpId="0"/>
      <p:bldP spid="33" grpId="0"/>
      <p:bldP spid="34" grpId="0"/>
      <p:bldP spid="35" grpId="0"/>
      <p:bldP spid="35" grpId="1"/>
      <p:bldP spid="36" grpId="0"/>
      <p:bldP spid="36" grpId="1"/>
      <p:bldP spid="37" grpId="0"/>
      <p:bldP spid="3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35650</TotalTime>
  <Words>1062</Words>
  <Application>Microsoft Macintosh PowerPoint</Application>
  <PresentationFormat>Widescreen</PresentationFormat>
  <Paragraphs>557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Comic Sans MS</vt:lpstr>
      <vt:lpstr>Office Theme</vt:lpstr>
      <vt:lpstr>PowerPoint Presentation</vt:lpstr>
      <vt:lpstr>Word Roots Challenge</vt:lpstr>
      <vt:lpstr>Quick fire sentences</vt:lpstr>
      <vt:lpstr>Quick fire sentences</vt:lpstr>
      <vt:lpstr>Quick fire sentences</vt:lpstr>
      <vt:lpstr>Quick fire sentences</vt:lpstr>
      <vt:lpstr>Quick fire sentences</vt:lpstr>
      <vt:lpstr>Recapping question words</vt:lpstr>
      <vt:lpstr>Another way of asking questions</vt:lpstr>
      <vt:lpstr>Statements to questions</vt:lpstr>
      <vt:lpstr>Plenary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Maximum Classics</dc:title>
  <dc:creator>Charlie Andrew</dc:creator>
  <cp:lastModifiedBy>Charlie Andrew</cp:lastModifiedBy>
  <cp:revision>649</cp:revision>
  <dcterms:created xsi:type="dcterms:W3CDTF">2020-08-26T13:00:26Z</dcterms:created>
  <dcterms:modified xsi:type="dcterms:W3CDTF">2021-06-21T12:39:16Z</dcterms:modified>
</cp:coreProperties>
</file>